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1"/>
  </p:notesMasterIdLst>
  <p:sldIdLst>
    <p:sldId id="256" r:id="rId2"/>
    <p:sldId id="269" r:id="rId3"/>
    <p:sldId id="270" r:id="rId4"/>
    <p:sldId id="259" r:id="rId5"/>
    <p:sldId id="260" r:id="rId6"/>
    <p:sldId id="261" r:id="rId7"/>
    <p:sldId id="262" r:id="rId8"/>
    <p:sldId id="263" r:id="rId9"/>
    <p:sldId id="271" r:id="rId1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entury Gothic" pitchFamily="34" charset="0"/>
        <a:ea typeface="+mn-ea"/>
        <a:cs typeface="Arial" charset="0"/>
      </a:defRPr>
    </a:lvl1pPr>
    <a:lvl2pPr marL="457200" algn="l" rtl="0" fontAlgn="base">
      <a:spcBef>
        <a:spcPct val="0"/>
      </a:spcBef>
      <a:spcAft>
        <a:spcPct val="0"/>
      </a:spcAft>
      <a:defRPr kern="1200">
        <a:solidFill>
          <a:schemeClr val="tx1"/>
        </a:solidFill>
        <a:latin typeface="Century Gothic" pitchFamily="34" charset="0"/>
        <a:ea typeface="+mn-ea"/>
        <a:cs typeface="Arial" charset="0"/>
      </a:defRPr>
    </a:lvl2pPr>
    <a:lvl3pPr marL="914400" algn="l" rtl="0" fontAlgn="base">
      <a:spcBef>
        <a:spcPct val="0"/>
      </a:spcBef>
      <a:spcAft>
        <a:spcPct val="0"/>
      </a:spcAft>
      <a:defRPr kern="1200">
        <a:solidFill>
          <a:schemeClr val="tx1"/>
        </a:solidFill>
        <a:latin typeface="Century Gothic" pitchFamily="34" charset="0"/>
        <a:ea typeface="+mn-ea"/>
        <a:cs typeface="Arial" charset="0"/>
      </a:defRPr>
    </a:lvl3pPr>
    <a:lvl4pPr marL="1371600" algn="l" rtl="0" fontAlgn="base">
      <a:spcBef>
        <a:spcPct val="0"/>
      </a:spcBef>
      <a:spcAft>
        <a:spcPct val="0"/>
      </a:spcAft>
      <a:defRPr kern="1200">
        <a:solidFill>
          <a:schemeClr val="tx1"/>
        </a:solidFill>
        <a:latin typeface="Century Gothic" pitchFamily="34" charset="0"/>
        <a:ea typeface="+mn-ea"/>
        <a:cs typeface="Arial" charset="0"/>
      </a:defRPr>
    </a:lvl4pPr>
    <a:lvl5pPr marL="1828800" algn="l" rtl="0" fontAlgn="base">
      <a:spcBef>
        <a:spcPct val="0"/>
      </a:spcBef>
      <a:spcAft>
        <a:spcPct val="0"/>
      </a:spcAft>
      <a:defRPr kern="1200">
        <a:solidFill>
          <a:schemeClr val="tx1"/>
        </a:solidFill>
        <a:latin typeface="Century Gothic" pitchFamily="34" charset="0"/>
        <a:ea typeface="+mn-ea"/>
        <a:cs typeface="Arial" charset="0"/>
      </a:defRPr>
    </a:lvl5pPr>
    <a:lvl6pPr marL="2286000" algn="l" defTabSz="914400" rtl="0" eaLnBrk="1" latinLnBrk="0" hangingPunct="1">
      <a:defRPr kern="1200">
        <a:solidFill>
          <a:schemeClr val="tx1"/>
        </a:solidFill>
        <a:latin typeface="Century Gothic" pitchFamily="34" charset="0"/>
        <a:ea typeface="+mn-ea"/>
        <a:cs typeface="Arial" charset="0"/>
      </a:defRPr>
    </a:lvl6pPr>
    <a:lvl7pPr marL="2743200" algn="l" defTabSz="914400" rtl="0" eaLnBrk="1" latinLnBrk="0" hangingPunct="1">
      <a:defRPr kern="1200">
        <a:solidFill>
          <a:schemeClr val="tx1"/>
        </a:solidFill>
        <a:latin typeface="Century Gothic" pitchFamily="34" charset="0"/>
        <a:ea typeface="+mn-ea"/>
        <a:cs typeface="Arial" charset="0"/>
      </a:defRPr>
    </a:lvl7pPr>
    <a:lvl8pPr marL="3200400" algn="l" defTabSz="914400" rtl="0" eaLnBrk="1" latinLnBrk="0" hangingPunct="1">
      <a:defRPr kern="1200">
        <a:solidFill>
          <a:schemeClr val="tx1"/>
        </a:solidFill>
        <a:latin typeface="Century Gothic" pitchFamily="34" charset="0"/>
        <a:ea typeface="+mn-ea"/>
        <a:cs typeface="Arial" charset="0"/>
      </a:defRPr>
    </a:lvl8pPr>
    <a:lvl9pPr marL="3657600" algn="l" defTabSz="914400" rtl="0" eaLnBrk="1" latinLnBrk="0" hangingPunct="1">
      <a:defRPr kern="1200">
        <a:solidFill>
          <a:schemeClr val="tx1"/>
        </a:solidFill>
        <a:latin typeface="Century Gothic"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58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0438942-8F9D-454E-9C13-84F163D77F1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05FBE5AA-D139-42E1-91DC-17ECB63A46E5}">
      <dgm:prSet phldrT="[Text]"/>
      <dgm:spPr/>
      <dgm:t>
        <a:bodyPr/>
        <a:lstStyle/>
        <a:p>
          <a:r>
            <a:rPr lang="en-US" dirty="0" smtClean="0"/>
            <a:t>Author: Aesop</a:t>
          </a:r>
          <a:endParaRPr lang="en-US" dirty="0"/>
        </a:p>
      </dgm:t>
    </dgm:pt>
    <dgm:pt modelId="{5283CEBE-F9C9-4047-9D47-D304B35D0E23}" type="parTrans" cxnId="{53D18CD6-B5A0-4454-A0E1-7229DFECBB58}">
      <dgm:prSet/>
      <dgm:spPr/>
      <dgm:t>
        <a:bodyPr/>
        <a:lstStyle/>
        <a:p>
          <a:endParaRPr lang="en-US"/>
        </a:p>
      </dgm:t>
    </dgm:pt>
    <dgm:pt modelId="{0BF0B287-AD17-47EF-A4B4-BF0B16FF702B}" type="sibTrans" cxnId="{53D18CD6-B5A0-4454-A0E1-7229DFECBB58}">
      <dgm:prSet/>
      <dgm:spPr/>
      <dgm:t>
        <a:bodyPr/>
        <a:lstStyle/>
        <a:p>
          <a:endParaRPr lang="en-US"/>
        </a:p>
      </dgm:t>
    </dgm:pt>
    <dgm:pt modelId="{9B4681DB-E67C-4BC1-8E46-D8ED1C44D650}">
      <dgm:prSet phldrT="[Text]"/>
      <dgm:spPr/>
      <dgm:t>
        <a:bodyPr/>
        <a:lstStyle/>
        <a:p>
          <a:r>
            <a:rPr lang="en-US" dirty="0" smtClean="0"/>
            <a:t>Who is he? When did he write? Why did he write?</a:t>
          </a:r>
          <a:endParaRPr lang="en-US" dirty="0"/>
        </a:p>
      </dgm:t>
    </dgm:pt>
    <dgm:pt modelId="{0733E4EA-C883-4D0B-9FE9-D9A19F380D95}" type="parTrans" cxnId="{DA8B3BE2-7883-4BBE-862B-03B11387F2A0}">
      <dgm:prSet/>
      <dgm:spPr/>
      <dgm:t>
        <a:bodyPr/>
        <a:lstStyle/>
        <a:p>
          <a:endParaRPr lang="en-US"/>
        </a:p>
      </dgm:t>
    </dgm:pt>
    <dgm:pt modelId="{00476D51-D9DD-449E-84DA-F92334659F72}" type="sibTrans" cxnId="{DA8B3BE2-7883-4BBE-862B-03B11387F2A0}">
      <dgm:prSet/>
      <dgm:spPr/>
      <dgm:t>
        <a:bodyPr/>
        <a:lstStyle/>
        <a:p>
          <a:endParaRPr lang="en-US"/>
        </a:p>
      </dgm:t>
    </dgm:pt>
    <dgm:pt modelId="{FA5A3179-B067-48E0-9348-CECBDBE4C3A1}">
      <dgm:prSet phldrT="[Text]"/>
      <dgm:spPr/>
      <dgm:t>
        <a:bodyPr/>
        <a:lstStyle/>
        <a:p>
          <a:r>
            <a:rPr lang="en-US" dirty="0" smtClean="0"/>
            <a:t>Text: “The Ant &amp; the Grasshopper”</a:t>
          </a:r>
          <a:endParaRPr lang="en-US" dirty="0"/>
        </a:p>
      </dgm:t>
    </dgm:pt>
    <dgm:pt modelId="{7D1CE4FD-E291-451C-AD1C-2D8C4C5F49B0}" type="parTrans" cxnId="{28F8D091-697D-481F-A16A-3B22156D0FFA}">
      <dgm:prSet/>
      <dgm:spPr/>
      <dgm:t>
        <a:bodyPr/>
        <a:lstStyle/>
        <a:p>
          <a:endParaRPr lang="en-US"/>
        </a:p>
      </dgm:t>
    </dgm:pt>
    <dgm:pt modelId="{59172B75-3194-483C-8054-39E7167DD6CD}" type="sibTrans" cxnId="{28F8D091-697D-481F-A16A-3B22156D0FFA}">
      <dgm:prSet/>
      <dgm:spPr/>
      <dgm:t>
        <a:bodyPr/>
        <a:lstStyle/>
        <a:p>
          <a:endParaRPr lang="en-US"/>
        </a:p>
      </dgm:t>
    </dgm:pt>
    <dgm:pt modelId="{0435D109-07CC-4D0F-BFAF-26294A83F741}">
      <dgm:prSet phldrT="[Text]"/>
      <dgm:spPr/>
      <dgm:t>
        <a:bodyPr/>
        <a:lstStyle/>
        <a:p>
          <a:r>
            <a:rPr lang="en-US" dirty="0" smtClean="0"/>
            <a:t>What kind of story is it? When was it written/published? How has it changed? </a:t>
          </a:r>
          <a:endParaRPr lang="en-US" dirty="0"/>
        </a:p>
      </dgm:t>
    </dgm:pt>
    <dgm:pt modelId="{03E12BAC-A411-4902-9A28-B15E91317A3F}" type="parTrans" cxnId="{4FBF61E8-914A-469A-9E14-CDAE877D4D42}">
      <dgm:prSet/>
      <dgm:spPr/>
      <dgm:t>
        <a:bodyPr/>
        <a:lstStyle/>
        <a:p>
          <a:endParaRPr lang="en-US"/>
        </a:p>
      </dgm:t>
    </dgm:pt>
    <dgm:pt modelId="{8955B2DF-2728-4C5D-B6CA-FFB19773F7EC}" type="sibTrans" cxnId="{4FBF61E8-914A-469A-9E14-CDAE877D4D42}">
      <dgm:prSet/>
      <dgm:spPr/>
      <dgm:t>
        <a:bodyPr/>
        <a:lstStyle/>
        <a:p>
          <a:endParaRPr lang="en-US"/>
        </a:p>
      </dgm:t>
    </dgm:pt>
    <dgm:pt modelId="{46C9066D-D4C9-49C0-8456-D4B0EE381ACE}">
      <dgm:prSet phldrT="[Text]"/>
      <dgm:spPr/>
      <dgm:t>
        <a:bodyPr/>
        <a:lstStyle/>
        <a:p>
          <a:r>
            <a:rPr lang="en-US" dirty="0" smtClean="0"/>
            <a:t>Who is it? What do we know about the story? What do I expect from this story and author?</a:t>
          </a:r>
          <a:endParaRPr lang="en-US" dirty="0"/>
        </a:p>
      </dgm:t>
    </dgm:pt>
    <dgm:pt modelId="{DED3A489-0A63-42CD-9BFD-4E21EDBB8381}" type="parTrans" cxnId="{67F9040C-5304-4FF0-AC02-526B20BF42DA}">
      <dgm:prSet/>
      <dgm:spPr/>
      <dgm:t>
        <a:bodyPr/>
        <a:lstStyle/>
        <a:p>
          <a:endParaRPr lang="en-US"/>
        </a:p>
      </dgm:t>
    </dgm:pt>
    <dgm:pt modelId="{9C6E1B37-F7A8-42EA-BEA3-3708803D40C6}" type="sibTrans" cxnId="{67F9040C-5304-4FF0-AC02-526B20BF42DA}">
      <dgm:prSet/>
      <dgm:spPr/>
      <dgm:t>
        <a:bodyPr/>
        <a:lstStyle/>
        <a:p>
          <a:endParaRPr lang="en-US"/>
        </a:p>
      </dgm:t>
    </dgm:pt>
    <dgm:pt modelId="{DA19FF3B-4629-46D2-B9A5-7AB9490C768D}">
      <dgm:prSet phldrT="[Text]"/>
      <dgm:spPr/>
      <dgm:t>
        <a:bodyPr/>
        <a:lstStyle/>
        <a:p>
          <a:r>
            <a:rPr lang="en-US" dirty="0" smtClean="0"/>
            <a:t>Audience: Readers</a:t>
          </a:r>
          <a:endParaRPr lang="en-US" dirty="0"/>
        </a:p>
      </dgm:t>
    </dgm:pt>
    <dgm:pt modelId="{804BF9BD-A552-44DE-AFCC-0CF4B4073ABB}" type="parTrans" cxnId="{2A3AF477-5583-40FA-B6E9-D2414F48023C}">
      <dgm:prSet/>
      <dgm:spPr/>
      <dgm:t>
        <a:bodyPr/>
        <a:lstStyle/>
        <a:p>
          <a:endParaRPr lang="en-US"/>
        </a:p>
      </dgm:t>
    </dgm:pt>
    <dgm:pt modelId="{54F2C8C9-AF9A-4CC4-8DB0-9DA3C36A3D65}" type="sibTrans" cxnId="{2A3AF477-5583-40FA-B6E9-D2414F48023C}">
      <dgm:prSet/>
      <dgm:spPr/>
      <dgm:t>
        <a:bodyPr/>
        <a:lstStyle/>
        <a:p>
          <a:endParaRPr lang="en-US"/>
        </a:p>
      </dgm:t>
    </dgm:pt>
    <dgm:pt modelId="{DAB20CD1-32D1-4B7F-AAFE-8A926947635B}" type="pres">
      <dgm:prSet presAssocID="{C0438942-8F9D-454E-9C13-84F163D77F1E}" presName="linear" presStyleCnt="0">
        <dgm:presLayoutVars>
          <dgm:animLvl val="lvl"/>
          <dgm:resizeHandles val="exact"/>
        </dgm:presLayoutVars>
      </dgm:prSet>
      <dgm:spPr/>
      <dgm:t>
        <a:bodyPr/>
        <a:lstStyle/>
        <a:p>
          <a:endParaRPr lang="en-US"/>
        </a:p>
      </dgm:t>
    </dgm:pt>
    <dgm:pt modelId="{26637296-E870-45C3-954E-8DC5E86D330C}" type="pres">
      <dgm:prSet presAssocID="{05FBE5AA-D139-42E1-91DC-17ECB63A46E5}" presName="parentText" presStyleLbl="node1" presStyleIdx="0" presStyleCnt="3">
        <dgm:presLayoutVars>
          <dgm:chMax val="0"/>
          <dgm:bulletEnabled val="1"/>
        </dgm:presLayoutVars>
      </dgm:prSet>
      <dgm:spPr/>
      <dgm:t>
        <a:bodyPr/>
        <a:lstStyle/>
        <a:p>
          <a:endParaRPr lang="en-US"/>
        </a:p>
      </dgm:t>
    </dgm:pt>
    <dgm:pt modelId="{2C74F5E2-D4DB-4A03-87B3-CAC9C405C31B}" type="pres">
      <dgm:prSet presAssocID="{05FBE5AA-D139-42E1-91DC-17ECB63A46E5}" presName="childText" presStyleLbl="revTx" presStyleIdx="0" presStyleCnt="3">
        <dgm:presLayoutVars>
          <dgm:bulletEnabled val="1"/>
        </dgm:presLayoutVars>
      </dgm:prSet>
      <dgm:spPr/>
      <dgm:t>
        <a:bodyPr/>
        <a:lstStyle/>
        <a:p>
          <a:endParaRPr lang="en-US"/>
        </a:p>
      </dgm:t>
    </dgm:pt>
    <dgm:pt modelId="{FEEBAC52-F5D2-4793-B978-540D14EA1048}" type="pres">
      <dgm:prSet presAssocID="{FA5A3179-B067-48E0-9348-CECBDBE4C3A1}" presName="parentText" presStyleLbl="node1" presStyleIdx="1" presStyleCnt="3">
        <dgm:presLayoutVars>
          <dgm:chMax val="0"/>
          <dgm:bulletEnabled val="1"/>
        </dgm:presLayoutVars>
      </dgm:prSet>
      <dgm:spPr/>
      <dgm:t>
        <a:bodyPr/>
        <a:lstStyle/>
        <a:p>
          <a:endParaRPr lang="en-US"/>
        </a:p>
      </dgm:t>
    </dgm:pt>
    <dgm:pt modelId="{39714A4B-9276-46F7-BD4A-DA6164CC9E61}" type="pres">
      <dgm:prSet presAssocID="{FA5A3179-B067-48E0-9348-CECBDBE4C3A1}" presName="childText" presStyleLbl="revTx" presStyleIdx="1" presStyleCnt="3">
        <dgm:presLayoutVars>
          <dgm:bulletEnabled val="1"/>
        </dgm:presLayoutVars>
      </dgm:prSet>
      <dgm:spPr/>
      <dgm:t>
        <a:bodyPr/>
        <a:lstStyle/>
        <a:p>
          <a:endParaRPr lang="en-US"/>
        </a:p>
      </dgm:t>
    </dgm:pt>
    <dgm:pt modelId="{FB9DF22C-60B1-4D2C-B317-F1CADD184AD9}" type="pres">
      <dgm:prSet presAssocID="{DA19FF3B-4629-46D2-B9A5-7AB9490C768D}" presName="parentText" presStyleLbl="node1" presStyleIdx="2" presStyleCnt="3">
        <dgm:presLayoutVars>
          <dgm:chMax val="0"/>
          <dgm:bulletEnabled val="1"/>
        </dgm:presLayoutVars>
      </dgm:prSet>
      <dgm:spPr/>
      <dgm:t>
        <a:bodyPr/>
        <a:lstStyle/>
        <a:p>
          <a:endParaRPr lang="en-US"/>
        </a:p>
      </dgm:t>
    </dgm:pt>
    <dgm:pt modelId="{A986AD6C-B8E4-407F-BC1C-8AB6F342C5BF}" type="pres">
      <dgm:prSet presAssocID="{DA19FF3B-4629-46D2-B9A5-7AB9490C768D}" presName="childText" presStyleLbl="revTx" presStyleIdx="2" presStyleCnt="3">
        <dgm:presLayoutVars>
          <dgm:bulletEnabled val="1"/>
        </dgm:presLayoutVars>
      </dgm:prSet>
      <dgm:spPr/>
      <dgm:t>
        <a:bodyPr/>
        <a:lstStyle/>
        <a:p>
          <a:endParaRPr lang="en-US"/>
        </a:p>
      </dgm:t>
    </dgm:pt>
  </dgm:ptLst>
  <dgm:cxnLst>
    <dgm:cxn modelId="{2A3AF477-5583-40FA-B6E9-D2414F48023C}" srcId="{C0438942-8F9D-454E-9C13-84F163D77F1E}" destId="{DA19FF3B-4629-46D2-B9A5-7AB9490C768D}" srcOrd="2" destOrd="0" parTransId="{804BF9BD-A552-44DE-AFCC-0CF4B4073ABB}" sibTransId="{54F2C8C9-AF9A-4CC4-8DB0-9DA3C36A3D65}"/>
    <dgm:cxn modelId="{9E146787-6360-4362-A727-964D7DC6D761}" type="presOf" srcId="{DA19FF3B-4629-46D2-B9A5-7AB9490C768D}" destId="{FB9DF22C-60B1-4D2C-B317-F1CADD184AD9}" srcOrd="0" destOrd="0" presId="urn:microsoft.com/office/officeart/2005/8/layout/vList2"/>
    <dgm:cxn modelId="{3D971AA1-5DC2-4E94-9A56-CDDCAD010612}" type="presOf" srcId="{05FBE5AA-D139-42E1-91DC-17ECB63A46E5}" destId="{26637296-E870-45C3-954E-8DC5E86D330C}" srcOrd="0" destOrd="0" presId="urn:microsoft.com/office/officeart/2005/8/layout/vList2"/>
    <dgm:cxn modelId="{6148AF2D-5A16-4D00-913A-B252EDB6896A}" type="presOf" srcId="{C0438942-8F9D-454E-9C13-84F163D77F1E}" destId="{DAB20CD1-32D1-4B7F-AAFE-8A926947635B}" srcOrd="0" destOrd="0" presId="urn:microsoft.com/office/officeart/2005/8/layout/vList2"/>
    <dgm:cxn modelId="{4FBF61E8-914A-469A-9E14-CDAE877D4D42}" srcId="{FA5A3179-B067-48E0-9348-CECBDBE4C3A1}" destId="{0435D109-07CC-4D0F-BFAF-26294A83F741}" srcOrd="0" destOrd="0" parTransId="{03E12BAC-A411-4902-9A28-B15E91317A3F}" sibTransId="{8955B2DF-2728-4C5D-B6CA-FFB19773F7EC}"/>
    <dgm:cxn modelId="{67F9040C-5304-4FF0-AC02-526B20BF42DA}" srcId="{DA19FF3B-4629-46D2-B9A5-7AB9490C768D}" destId="{46C9066D-D4C9-49C0-8456-D4B0EE381ACE}" srcOrd="0" destOrd="0" parTransId="{DED3A489-0A63-42CD-9BFD-4E21EDBB8381}" sibTransId="{9C6E1B37-F7A8-42EA-BEA3-3708803D40C6}"/>
    <dgm:cxn modelId="{5B8D9DEF-A0E8-4C9A-A5BA-DB36A86E1596}" type="presOf" srcId="{46C9066D-D4C9-49C0-8456-D4B0EE381ACE}" destId="{A986AD6C-B8E4-407F-BC1C-8AB6F342C5BF}" srcOrd="0" destOrd="0" presId="urn:microsoft.com/office/officeart/2005/8/layout/vList2"/>
    <dgm:cxn modelId="{28F8D091-697D-481F-A16A-3B22156D0FFA}" srcId="{C0438942-8F9D-454E-9C13-84F163D77F1E}" destId="{FA5A3179-B067-48E0-9348-CECBDBE4C3A1}" srcOrd="1" destOrd="0" parTransId="{7D1CE4FD-E291-451C-AD1C-2D8C4C5F49B0}" sibTransId="{59172B75-3194-483C-8054-39E7167DD6CD}"/>
    <dgm:cxn modelId="{3D2B7D1C-7356-4518-A459-DE70318A77EC}" type="presOf" srcId="{FA5A3179-B067-48E0-9348-CECBDBE4C3A1}" destId="{FEEBAC52-F5D2-4793-B978-540D14EA1048}" srcOrd="0" destOrd="0" presId="urn:microsoft.com/office/officeart/2005/8/layout/vList2"/>
    <dgm:cxn modelId="{4D28BC9E-2669-48F3-9793-ECE06E3E2B00}" type="presOf" srcId="{9B4681DB-E67C-4BC1-8E46-D8ED1C44D650}" destId="{2C74F5E2-D4DB-4A03-87B3-CAC9C405C31B}" srcOrd="0" destOrd="0" presId="urn:microsoft.com/office/officeart/2005/8/layout/vList2"/>
    <dgm:cxn modelId="{53D18CD6-B5A0-4454-A0E1-7229DFECBB58}" srcId="{C0438942-8F9D-454E-9C13-84F163D77F1E}" destId="{05FBE5AA-D139-42E1-91DC-17ECB63A46E5}" srcOrd="0" destOrd="0" parTransId="{5283CEBE-F9C9-4047-9D47-D304B35D0E23}" sibTransId="{0BF0B287-AD17-47EF-A4B4-BF0B16FF702B}"/>
    <dgm:cxn modelId="{DA8B3BE2-7883-4BBE-862B-03B11387F2A0}" srcId="{05FBE5AA-D139-42E1-91DC-17ECB63A46E5}" destId="{9B4681DB-E67C-4BC1-8E46-D8ED1C44D650}" srcOrd="0" destOrd="0" parTransId="{0733E4EA-C883-4D0B-9FE9-D9A19F380D95}" sibTransId="{00476D51-D9DD-449E-84DA-F92334659F72}"/>
    <dgm:cxn modelId="{48783BAC-2BED-47DB-8BA6-00C0B1807BBB}" type="presOf" srcId="{0435D109-07CC-4D0F-BFAF-26294A83F741}" destId="{39714A4B-9276-46F7-BD4A-DA6164CC9E61}" srcOrd="0" destOrd="0" presId="urn:microsoft.com/office/officeart/2005/8/layout/vList2"/>
    <dgm:cxn modelId="{A281C0DF-7E01-415E-9427-D4DBCFE7C676}" type="presParOf" srcId="{DAB20CD1-32D1-4B7F-AAFE-8A926947635B}" destId="{26637296-E870-45C3-954E-8DC5E86D330C}" srcOrd="0" destOrd="0" presId="urn:microsoft.com/office/officeart/2005/8/layout/vList2"/>
    <dgm:cxn modelId="{0796DD01-2092-4E5E-96B9-B0A710C2AE37}" type="presParOf" srcId="{DAB20CD1-32D1-4B7F-AAFE-8A926947635B}" destId="{2C74F5E2-D4DB-4A03-87B3-CAC9C405C31B}" srcOrd="1" destOrd="0" presId="urn:microsoft.com/office/officeart/2005/8/layout/vList2"/>
    <dgm:cxn modelId="{E8373A29-089A-4925-9DA6-CB94D29C2B8A}" type="presParOf" srcId="{DAB20CD1-32D1-4B7F-AAFE-8A926947635B}" destId="{FEEBAC52-F5D2-4793-B978-540D14EA1048}" srcOrd="2" destOrd="0" presId="urn:microsoft.com/office/officeart/2005/8/layout/vList2"/>
    <dgm:cxn modelId="{223F5FDB-ED12-4542-A08B-A9BCA872E3B0}" type="presParOf" srcId="{DAB20CD1-32D1-4B7F-AAFE-8A926947635B}" destId="{39714A4B-9276-46F7-BD4A-DA6164CC9E61}" srcOrd="3" destOrd="0" presId="urn:microsoft.com/office/officeart/2005/8/layout/vList2"/>
    <dgm:cxn modelId="{A32C80B9-A03E-473B-A5EF-56DBE258641D}" type="presParOf" srcId="{DAB20CD1-32D1-4B7F-AAFE-8A926947635B}" destId="{FB9DF22C-60B1-4D2C-B317-F1CADD184AD9}" srcOrd="4" destOrd="0" presId="urn:microsoft.com/office/officeart/2005/8/layout/vList2"/>
    <dgm:cxn modelId="{2CE56100-CFD4-41F9-9177-F0141135B961}" type="presParOf" srcId="{DAB20CD1-32D1-4B7F-AAFE-8A926947635B}" destId="{A986AD6C-B8E4-407F-BC1C-8AB6F342C5BF}"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2CAC73F-6891-4A07-ADCB-FAA10BF3CCB2}"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5B2D5D0F-DCDF-46C8-989D-370594E306CF}">
      <dgm:prSet phldrT="[Text]"/>
      <dgm:spPr/>
      <dgm:t>
        <a:bodyPr/>
        <a:lstStyle/>
        <a:p>
          <a:r>
            <a:rPr lang="en-US" b="1" dirty="0" smtClean="0">
              <a:solidFill>
                <a:schemeClr val="tx1"/>
              </a:solidFill>
            </a:rPr>
            <a:t>Observe</a:t>
          </a:r>
          <a:endParaRPr lang="en-US" b="1" dirty="0">
            <a:solidFill>
              <a:schemeClr val="tx1"/>
            </a:solidFill>
          </a:endParaRPr>
        </a:p>
      </dgm:t>
    </dgm:pt>
    <dgm:pt modelId="{55086D63-7B79-40EA-B376-D18A944D5BE4}" type="parTrans" cxnId="{6A80B976-0304-4659-92EB-FEC6AB4986A7}">
      <dgm:prSet/>
      <dgm:spPr/>
      <dgm:t>
        <a:bodyPr/>
        <a:lstStyle/>
        <a:p>
          <a:endParaRPr lang="en-US"/>
        </a:p>
      </dgm:t>
    </dgm:pt>
    <dgm:pt modelId="{C2CCEDEB-D0F3-4144-9832-65841FF82DAC}" type="sibTrans" cxnId="{6A80B976-0304-4659-92EB-FEC6AB4986A7}">
      <dgm:prSet/>
      <dgm:spPr/>
      <dgm:t>
        <a:bodyPr/>
        <a:lstStyle/>
        <a:p>
          <a:endParaRPr lang="en-US"/>
        </a:p>
      </dgm:t>
    </dgm:pt>
    <dgm:pt modelId="{F75926F2-8640-454B-A3DC-9B44C85BDB81}">
      <dgm:prSet phldrT="[Text]"/>
      <dgm:spPr/>
      <dgm:t>
        <a:bodyPr/>
        <a:lstStyle/>
        <a:p>
          <a:r>
            <a:rPr lang="en-US" dirty="0" smtClean="0"/>
            <a:t>Who are characters? What do they say &amp; do?</a:t>
          </a:r>
          <a:endParaRPr lang="en-US" dirty="0"/>
        </a:p>
      </dgm:t>
    </dgm:pt>
    <dgm:pt modelId="{78F1FFCC-3F7D-4DCE-9D46-F7CA126F2172}" type="parTrans" cxnId="{7AD296C3-9C02-47B2-B84D-61AD59E38436}">
      <dgm:prSet/>
      <dgm:spPr/>
      <dgm:t>
        <a:bodyPr/>
        <a:lstStyle/>
        <a:p>
          <a:endParaRPr lang="en-US"/>
        </a:p>
      </dgm:t>
    </dgm:pt>
    <dgm:pt modelId="{DA505A72-CB33-4D92-AD4B-0C6AF26947A3}" type="sibTrans" cxnId="{7AD296C3-9C02-47B2-B84D-61AD59E38436}">
      <dgm:prSet/>
      <dgm:spPr/>
      <dgm:t>
        <a:bodyPr/>
        <a:lstStyle/>
        <a:p>
          <a:endParaRPr lang="en-US"/>
        </a:p>
      </dgm:t>
    </dgm:pt>
    <dgm:pt modelId="{8BDDD56B-998F-4D76-B23C-6C4B4B4B8C12}">
      <dgm:prSet phldrT="[Text]"/>
      <dgm:spPr/>
      <dgm:t>
        <a:bodyPr/>
        <a:lstStyle/>
        <a:p>
          <a:r>
            <a:rPr lang="en-US" b="1" dirty="0" smtClean="0">
              <a:solidFill>
                <a:schemeClr val="tx1"/>
              </a:solidFill>
            </a:rPr>
            <a:t>Infer</a:t>
          </a:r>
          <a:endParaRPr lang="en-US" b="1" dirty="0">
            <a:solidFill>
              <a:schemeClr val="tx1"/>
            </a:solidFill>
          </a:endParaRPr>
        </a:p>
      </dgm:t>
    </dgm:pt>
    <dgm:pt modelId="{3E6FE961-BD9F-4939-BA8D-4645DD8DD076}" type="parTrans" cxnId="{0EF81220-96CD-4B58-856D-FC7874BA5970}">
      <dgm:prSet/>
      <dgm:spPr/>
      <dgm:t>
        <a:bodyPr/>
        <a:lstStyle/>
        <a:p>
          <a:endParaRPr lang="en-US"/>
        </a:p>
      </dgm:t>
    </dgm:pt>
    <dgm:pt modelId="{520640E5-6232-4DB3-8E88-0CDCE9CB8F4C}" type="sibTrans" cxnId="{0EF81220-96CD-4B58-856D-FC7874BA5970}">
      <dgm:prSet/>
      <dgm:spPr/>
      <dgm:t>
        <a:bodyPr/>
        <a:lstStyle/>
        <a:p>
          <a:endParaRPr lang="en-US"/>
        </a:p>
      </dgm:t>
    </dgm:pt>
    <dgm:pt modelId="{A3279823-760E-498A-8497-5A5CBCB3B6C6}">
      <dgm:prSet phldrT="[Text]"/>
      <dgm:spPr/>
      <dgm:t>
        <a:bodyPr/>
        <a:lstStyle/>
        <a:p>
          <a:r>
            <a:rPr lang="en-US" dirty="0" smtClean="0"/>
            <a:t>What do I think the story means?</a:t>
          </a:r>
          <a:endParaRPr lang="en-US" dirty="0"/>
        </a:p>
      </dgm:t>
    </dgm:pt>
    <dgm:pt modelId="{DE54C40B-B705-4DE5-896B-05A616D61E88}" type="parTrans" cxnId="{76002A0C-B72F-492F-BBDB-3AA027A9D41B}">
      <dgm:prSet/>
      <dgm:spPr/>
      <dgm:t>
        <a:bodyPr/>
        <a:lstStyle/>
        <a:p>
          <a:endParaRPr lang="en-US"/>
        </a:p>
      </dgm:t>
    </dgm:pt>
    <dgm:pt modelId="{60D8D9CE-5B4C-4BC3-BEF5-5152A11C8FB6}" type="sibTrans" cxnId="{76002A0C-B72F-492F-BBDB-3AA027A9D41B}">
      <dgm:prSet/>
      <dgm:spPr/>
      <dgm:t>
        <a:bodyPr/>
        <a:lstStyle/>
        <a:p>
          <a:endParaRPr lang="en-US"/>
        </a:p>
      </dgm:t>
    </dgm:pt>
    <dgm:pt modelId="{46D716F4-A9D0-40E1-872B-20F5D07D3A55}">
      <dgm:prSet phldrT="[Text]"/>
      <dgm:spPr/>
      <dgm:t>
        <a:bodyPr/>
        <a:lstStyle/>
        <a:p>
          <a:r>
            <a:rPr lang="en-US" dirty="0" smtClean="0"/>
            <a:t>What does the author </a:t>
          </a:r>
          <a:r>
            <a:rPr lang="en-US" b="1" dirty="0" smtClean="0"/>
            <a:t>imply</a:t>
          </a:r>
          <a:r>
            <a:rPr lang="en-US" dirty="0" smtClean="0"/>
            <a:t> but not state?</a:t>
          </a:r>
          <a:endParaRPr lang="en-US" dirty="0"/>
        </a:p>
      </dgm:t>
    </dgm:pt>
    <dgm:pt modelId="{303818EA-3878-4055-8AB7-486284FEF966}" type="parTrans" cxnId="{E361BB22-1D74-4406-85B1-A5DAB2CCA810}">
      <dgm:prSet/>
      <dgm:spPr/>
      <dgm:t>
        <a:bodyPr/>
        <a:lstStyle/>
        <a:p>
          <a:endParaRPr lang="en-US"/>
        </a:p>
      </dgm:t>
    </dgm:pt>
    <dgm:pt modelId="{1C8C7E1D-48A2-4CC3-803C-6366C68B86C6}" type="sibTrans" cxnId="{E361BB22-1D74-4406-85B1-A5DAB2CCA810}">
      <dgm:prSet/>
      <dgm:spPr/>
      <dgm:t>
        <a:bodyPr/>
        <a:lstStyle/>
        <a:p>
          <a:endParaRPr lang="en-US"/>
        </a:p>
      </dgm:t>
    </dgm:pt>
    <dgm:pt modelId="{97952FBB-25D9-413D-8741-A8259945BE57}">
      <dgm:prSet phldrT="[Text]"/>
      <dgm:spPr/>
      <dgm:t>
        <a:bodyPr/>
        <a:lstStyle/>
        <a:p>
          <a:r>
            <a:rPr lang="en-US" b="1" dirty="0" smtClean="0">
              <a:solidFill>
                <a:schemeClr val="tx1"/>
              </a:solidFill>
            </a:rPr>
            <a:t>Imagine</a:t>
          </a:r>
          <a:endParaRPr lang="en-US" b="1" dirty="0">
            <a:solidFill>
              <a:schemeClr val="tx1"/>
            </a:solidFill>
          </a:endParaRPr>
        </a:p>
      </dgm:t>
    </dgm:pt>
    <dgm:pt modelId="{1E8350D3-B974-4ABD-8B73-3F95DC2704FC}" type="parTrans" cxnId="{938B99F6-9D72-423B-A6F6-EC38B803A515}">
      <dgm:prSet/>
      <dgm:spPr/>
      <dgm:t>
        <a:bodyPr/>
        <a:lstStyle/>
        <a:p>
          <a:endParaRPr lang="en-US"/>
        </a:p>
      </dgm:t>
    </dgm:pt>
    <dgm:pt modelId="{1313CD28-6842-46EA-9434-BD120DA881E8}" type="sibTrans" cxnId="{938B99F6-9D72-423B-A6F6-EC38B803A515}">
      <dgm:prSet/>
      <dgm:spPr/>
      <dgm:t>
        <a:bodyPr/>
        <a:lstStyle/>
        <a:p>
          <a:endParaRPr lang="en-US"/>
        </a:p>
      </dgm:t>
    </dgm:pt>
    <dgm:pt modelId="{FA22BCB9-2E61-4ECD-90BD-9CB9CE4C77C7}">
      <dgm:prSet phldrT="[Text]"/>
      <dgm:spPr/>
      <dgm:t>
        <a:bodyPr/>
        <a:lstStyle/>
        <a:p>
          <a:r>
            <a:rPr lang="en-US" dirty="0" smtClean="0"/>
            <a:t>Identify with each of the characters.</a:t>
          </a:r>
          <a:endParaRPr lang="en-US" dirty="0"/>
        </a:p>
      </dgm:t>
    </dgm:pt>
    <dgm:pt modelId="{C4E5211D-6C57-4C85-99BE-3EDAE5CBD0EF}" type="parTrans" cxnId="{6A628256-93AF-4796-AB29-09F4649F1B63}">
      <dgm:prSet/>
      <dgm:spPr/>
      <dgm:t>
        <a:bodyPr/>
        <a:lstStyle/>
        <a:p>
          <a:endParaRPr lang="en-US"/>
        </a:p>
      </dgm:t>
    </dgm:pt>
    <dgm:pt modelId="{E9217060-CCAA-4BD1-8718-4551DC0CEFF0}" type="sibTrans" cxnId="{6A628256-93AF-4796-AB29-09F4649F1B63}">
      <dgm:prSet/>
      <dgm:spPr/>
      <dgm:t>
        <a:bodyPr/>
        <a:lstStyle/>
        <a:p>
          <a:endParaRPr lang="en-US"/>
        </a:p>
      </dgm:t>
    </dgm:pt>
    <dgm:pt modelId="{B3F40682-94E0-473B-8094-46F24C3615D9}">
      <dgm:prSet phldrT="[Text]"/>
      <dgm:spPr/>
      <dgm:t>
        <a:bodyPr/>
        <a:lstStyle/>
        <a:p>
          <a:r>
            <a:rPr lang="en-US" dirty="0" smtClean="0"/>
            <a:t>Imagine being part of the story world. Ask questions, like: How does it feel? How can the story be </a:t>
          </a:r>
          <a:r>
            <a:rPr lang="en-US" b="1" dirty="0" smtClean="0"/>
            <a:t>changed</a:t>
          </a:r>
          <a:r>
            <a:rPr lang="en-US" dirty="0" smtClean="0"/>
            <a:t>?</a:t>
          </a:r>
          <a:endParaRPr lang="en-US" dirty="0"/>
        </a:p>
      </dgm:t>
    </dgm:pt>
    <dgm:pt modelId="{33F3DFE3-651E-4C87-BB25-6A155099A3BA}" type="parTrans" cxnId="{66960997-2F69-4C9A-A47C-42F4893041BC}">
      <dgm:prSet/>
      <dgm:spPr/>
      <dgm:t>
        <a:bodyPr/>
        <a:lstStyle/>
        <a:p>
          <a:endParaRPr lang="en-US"/>
        </a:p>
      </dgm:t>
    </dgm:pt>
    <dgm:pt modelId="{25A4269E-E84C-4462-A90B-9ABDB090613D}" type="sibTrans" cxnId="{66960997-2F69-4C9A-A47C-42F4893041BC}">
      <dgm:prSet/>
      <dgm:spPr/>
      <dgm:t>
        <a:bodyPr/>
        <a:lstStyle/>
        <a:p>
          <a:endParaRPr lang="en-US"/>
        </a:p>
      </dgm:t>
    </dgm:pt>
    <dgm:pt modelId="{CBF89562-68C2-48A5-A3E2-DAEB30CBE26C}">
      <dgm:prSet phldrT="[Text]"/>
      <dgm:spPr/>
      <dgm:t>
        <a:bodyPr/>
        <a:lstStyle/>
        <a:p>
          <a:r>
            <a:rPr lang="en-US" dirty="0" smtClean="0"/>
            <a:t>Where and when does the story take place?</a:t>
          </a:r>
          <a:endParaRPr lang="en-US" dirty="0"/>
        </a:p>
      </dgm:t>
    </dgm:pt>
    <dgm:pt modelId="{0517D1BB-3702-4AC8-88AB-EB13A6BB4ECE}" type="parTrans" cxnId="{097A8DC3-9D84-4761-BE18-B4FF26E00948}">
      <dgm:prSet/>
      <dgm:spPr/>
      <dgm:t>
        <a:bodyPr/>
        <a:lstStyle/>
        <a:p>
          <a:endParaRPr lang="en-US"/>
        </a:p>
      </dgm:t>
    </dgm:pt>
    <dgm:pt modelId="{A756DE4B-B09F-4C13-9501-A8C96BA482DA}" type="sibTrans" cxnId="{097A8DC3-9D84-4761-BE18-B4FF26E00948}">
      <dgm:prSet/>
      <dgm:spPr/>
      <dgm:t>
        <a:bodyPr/>
        <a:lstStyle/>
        <a:p>
          <a:endParaRPr lang="en-US"/>
        </a:p>
      </dgm:t>
    </dgm:pt>
    <dgm:pt modelId="{043E65CD-3A4D-4C4F-8356-A9607BAC808C}">
      <dgm:prSet phldrT="[Text]"/>
      <dgm:spPr/>
      <dgm:t>
        <a:bodyPr/>
        <a:lstStyle/>
        <a:p>
          <a:r>
            <a:rPr lang="en-US" dirty="0" smtClean="0"/>
            <a:t>What happens? How does it end?</a:t>
          </a:r>
          <a:endParaRPr lang="en-US" dirty="0"/>
        </a:p>
      </dgm:t>
    </dgm:pt>
    <dgm:pt modelId="{D3E1AFD9-B1D9-4921-BFB9-F4461FE7A1D3}" type="parTrans" cxnId="{10A82D0B-C492-42CF-847F-DCFE62D52D33}">
      <dgm:prSet/>
      <dgm:spPr/>
      <dgm:t>
        <a:bodyPr/>
        <a:lstStyle/>
        <a:p>
          <a:endParaRPr lang="en-US"/>
        </a:p>
      </dgm:t>
    </dgm:pt>
    <dgm:pt modelId="{A67CF51F-63CC-420B-82F3-5D97F8716623}" type="sibTrans" cxnId="{10A82D0B-C492-42CF-847F-DCFE62D52D33}">
      <dgm:prSet/>
      <dgm:spPr/>
      <dgm:t>
        <a:bodyPr/>
        <a:lstStyle/>
        <a:p>
          <a:endParaRPr lang="en-US"/>
        </a:p>
      </dgm:t>
    </dgm:pt>
    <dgm:pt modelId="{04AE28EB-48C2-4CAD-A942-055D46A58848}" type="pres">
      <dgm:prSet presAssocID="{72CAC73F-6891-4A07-ADCB-FAA10BF3CCB2}" presName="linearFlow" presStyleCnt="0">
        <dgm:presLayoutVars>
          <dgm:dir/>
          <dgm:animLvl val="lvl"/>
          <dgm:resizeHandles val="exact"/>
        </dgm:presLayoutVars>
      </dgm:prSet>
      <dgm:spPr/>
      <dgm:t>
        <a:bodyPr/>
        <a:lstStyle/>
        <a:p>
          <a:endParaRPr lang="en-US"/>
        </a:p>
      </dgm:t>
    </dgm:pt>
    <dgm:pt modelId="{B01A732E-59A3-42CE-AE11-3108E98D07A2}" type="pres">
      <dgm:prSet presAssocID="{5B2D5D0F-DCDF-46C8-989D-370594E306CF}" presName="composite" presStyleCnt="0"/>
      <dgm:spPr/>
    </dgm:pt>
    <dgm:pt modelId="{72A6D354-D74E-4C50-B859-3C616F5C5FE8}" type="pres">
      <dgm:prSet presAssocID="{5B2D5D0F-DCDF-46C8-989D-370594E306CF}" presName="parentText" presStyleLbl="alignNode1" presStyleIdx="0" presStyleCnt="3">
        <dgm:presLayoutVars>
          <dgm:chMax val="1"/>
          <dgm:bulletEnabled val="1"/>
        </dgm:presLayoutVars>
      </dgm:prSet>
      <dgm:spPr/>
      <dgm:t>
        <a:bodyPr/>
        <a:lstStyle/>
        <a:p>
          <a:endParaRPr lang="en-US"/>
        </a:p>
      </dgm:t>
    </dgm:pt>
    <dgm:pt modelId="{8DBFD9D9-E56C-43D3-A4B3-7823B3CBB228}" type="pres">
      <dgm:prSet presAssocID="{5B2D5D0F-DCDF-46C8-989D-370594E306CF}" presName="descendantText" presStyleLbl="alignAcc1" presStyleIdx="0" presStyleCnt="3">
        <dgm:presLayoutVars>
          <dgm:bulletEnabled val="1"/>
        </dgm:presLayoutVars>
      </dgm:prSet>
      <dgm:spPr/>
      <dgm:t>
        <a:bodyPr/>
        <a:lstStyle/>
        <a:p>
          <a:endParaRPr lang="en-US"/>
        </a:p>
      </dgm:t>
    </dgm:pt>
    <dgm:pt modelId="{9F1339FB-45E6-4B12-B618-84315D07F46F}" type="pres">
      <dgm:prSet presAssocID="{C2CCEDEB-D0F3-4144-9832-65841FF82DAC}" presName="sp" presStyleCnt="0"/>
      <dgm:spPr/>
    </dgm:pt>
    <dgm:pt modelId="{7F0AB64F-C455-4096-B196-5D0910EFEB35}" type="pres">
      <dgm:prSet presAssocID="{8BDDD56B-998F-4D76-B23C-6C4B4B4B8C12}" presName="composite" presStyleCnt="0"/>
      <dgm:spPr/>
    </dgm:pt>
    <dgm:pt modelId="{C0BB2CC8-115F-4483-A66A-293223E17A5D}" type="pres">
      <dgm:prSet presAssocID="{8BDDD56B-998F-4D76-B23C-6C4B4B4B8C12}" presName="parentText" presStyleLbl="alignNode1" presStyleIdx="1" presStyleCnt="3">
        <dgm:presLayoutVars>
          <dgm:chMax val="1"/>
          <dgm:bulletEnabled val="1"/>
        </dgm:presLayoutVars>
      </dgm:prSet>
      <dgm:spPr/>
      <dgm:t>
        <a:bodyPr/>
        <a:lstStyle/>
        <a:p>
          <a:endParaRPr lang="en-US"/>
        </a:p>
      </dgm:t>
    </dgm:pt>
    <dgm:pt modelId="{867073C8-1272-4C1A-9095-C6674B27A3AC}" type="pres">
      <dgm:prSet presAssocID="{8BDDD56B-998F-4D76-B23C-6C4B4B4B8C12}" presName="descendantText" presStyleLbl="alignAcc1" presStyleIdx="1" presStyleCnt="3">
        <dgm:presLayoutVars>
          <dgm:bulletEnabled val="1"/>
        </dgm:presLayoutVars>
      </dgm:prSet>
      <dgm:spPr/>
      <dgm:t>
        <a:bodyPr/>
        <a:lstStyle/>
        <a:p>
          <a:endParaRPr lang="en-US"/>
        </a:p>
      </dgm:t>
    </dgm:pt>
    <dgm:pt modelId="{7ECE96D4-D987-4E2C-835D-249D1444FBB2}" type="pres">
      <dgm:prSet presAssocID="{520640E5-6232-4DB3-8E88-0CDCE9CB8F4C}" presName="sp" presStyleCnt="0"/>
      <dgm:spPr/>
    </dgm:pt>
    <dgm:pt modelId="{C7464E03-5445-4FDD-AC89-34B7A5253DC1}" type="pres">
      <dgm:prSet presAssocID="{97952FBB-25D9-413D-8741-A8259945BE57}" presName="composite" presStyleCnt="0"/>
      <dgm:spPr/>
    </dgm:pt>
    <dgm:pt modelId="{46418F68-AB0F-47FD-AF26-20D1047FE105}" type="pres">
      <dgm:prSet presAssocID="{97952FBB-25D9-413D-8741-A8259945BE57}" presName="parentText" presStyleLbl="alignNode1" presStyleIdx="2" presStyleCnt="3">
        <dgm:presLayoutVars>
          <dgm:chMax val="1"/>
          <dgm:bulletEnabled val="1"/>
        </dgm:presLayoutVars>
      </dgm:prSet>
      <dgm:spPr/>
      <dgm:t>
        <a:bodyPr/>
        <a:lstStyle/>
        <a:p>
          <a:endParaRPr lang="en-US"/>
        </a:p>
      </dgm:t>
    </dgm:pt>
    <dgm:pt modelId="{2B12F892-70D7-44FF-A175-2405899EA4E4}" type="pres">
      <dgm:prSet presAssocID="{97952FBB-25D9-413D-8741-A8259945BE57}" presName="descendantText" presStyleLbl="alignAcc1" presStyleIdx="2" presStyleCnt="3">
        <dgm:presLayoutVars>
          <dgm:bulletEnabled val="1"/>
        </dgm:presLayoutVars>
      </dgm:prSet>
      <dgm:spPr/>
      <dgm:t>
        <a:bodyPr/>
        <a:lstStyle/>
        <a:p>
          <a:endParaRPr lang="en-US"/>
        </a:p>
      </dgm:t>
    </dgm:pt>
  </dgm:ptLst>
  <dgm:cxnLst>
    <dgm:cxn modelId="{7742CE9A-B905-4766-996D-201201CDCA2C}" type="presOf" srcId="{CBF89562-68C2-48A5-A3E2-DAEB30CBE26C}" destId="{8DBFD9D9-E56C-43D3-A4B3-7823B3CBB228}" srcOrd="0" destOrd="1" presId="urn:microsoft.com/office/officeart/2005/8/layout/chevron2"/>
    <dgm:cxn modelId="{9E0009A5-D3FD-4C4F-BF01-E2B50F7EE64C}" type="presOf" srcId="{97952FBB-25D9-413D-8741-A8259945BE57}" destId="{46418F68-AB0F-47FD-AF26-20D1047FE105}" srcOrd="0" destOrd="0" presId="urn:microsoft.com/office/officeart/2005/8/layout/chevron2"/>
    <dgm:cxn modelId="{7F7E25F3-C6A5-41EC-9C12-956F57F75616}" type="presOf" srcId="{043E65CD-3A4D-4C4F-8356-A9607BAC808C}" destId="{8DBFD9D9-E56C-43D3-A4B3-7823B3CBB228}" srcOrd="0" destOrd="2" presId="urn:microsoft.com/office/officeart/2005/8/layout/chevron2"/>
    <dgm:cxn modelId="{66960997-2F69-4C9A-A47C-42F4893041BC}" srcId="{97952FBB-25D9-413D-8741-A8259945BE57}" destId="{B3F40682-94E0-473B-8094-46F24C3615D9}" srcOrd="1" destOrd="0" parTransId="{33F3DFE3-651E-4C87-BB25-6A155099A3BA}" sibTransId="{25A4269E-E84C-4462-A90B-9ABDB090613D}"/>
    <dgm:cxn modelId="{F9A0B0CC-C4CB-4960-9576-2D66552E5921}" type="presOf" srcId="{8BDDD56B-998F-4D76-B23C-6C4B4B4B8C12}" destId="{C0BB2CC8-115F-4483-A66A-293223E17A5D}" srcOrd="0" destOrd="0" presId="urn:microsoft.com/office/officeart/2005/8/layout/chevron2"/>
    <dgm:cxn modelId="{0089BFE4-8FC5-41F0-B2C0-334C88A2BE98}" type="presOf" srcId="{F75926F2-8640-454B-A3DC-9B44C85BDB81}" destId="{8DBFD9D9-E56C-43D3-A4B3-7823B3CBB228}" srcOrd="0" destOrd="0" presId="urn:microsoft.com/office/officeart/2005/8/layout/chevron2"/>
    <dgm:cxn modelId="{3938F9DD-7FB7-47CE-9D23-4316944E01D1}" type="presOf" srcId="{A3279823-760E-498A-8497-5A5CBCB3B6C6}" destId="{867073C8-1272-4C1A-9095-C6674B27A3AC}" srcOrd="0" destOrd="0" presId="urn:microsoft.com/office/officeart/2005/8/layout/chevron2"/>
    <dgm:cxn modelId="{938B99F6-9D72-423B-A6F6-EC38B803A515}" srcId="{72CAC73F-6891-4A07-ADCB-FAA10BF3CCB2}" destId="{97952FBB-25D9-413D-8741-A8259945BE57}" srcOrd="2" destOrd="0" parTransId="{1E8350D3-B974-4ABD-8B73-3F95DC2704FC}" sibTransId="{1313CD28-6842-46EA-9434-BD120DA881E8}"/>
    <dgm:cxn modelId="{09F2586C-9716-465E-8BF5-1385B89DAEC0}" type="presOf" srcId="{5B2D5D0F-DCDF-46C8-989D-370594E306CF}" destId="{72A6D354-D74E-4C50-B859-3C616F5C5FE8}" srcOrd="0" destOrd="0" presId="urn:microsoft.com/office/officeart/2005/8/layout/chevron2"/>
    <dgm:cxn modelId="{6A80B976-0304-4659-92EB-FEC6AB4986A7}" srcId="{72CAC73F-6891-4A07-ADCB-FAA10BF3CCB2}" destId="{5B2D5D0F-DCDF-46C8-989D-370594E306CF}" srcOrd="0" destOrd="0" parTransId="{55086D63-7B79-40EA-B376-D18A944D5BE4}" sibTransId="{C2CCEDEB-D0F3-4144-9832-65841FF82DAC}"/>
    <dgm:cxn modelId="{6A628256-93AF-4796-AB29-09F4649F1B63}" srcId="{97952FBB-25D9-413D-8741-A8259945BE57}" destId="{FA22BCB9-2E61-4ECD-90BD-9CB9CE4C77C7}" srcOrd="0" destOrd="0" parTransId="{C4E5211D-6C57-4C85-99BE-3EDAE5CBD0EF}" sibTransId="{E9217060-CCAA-4BD1-8718-4551DC0CEFF0}"/>
    <dgm:cxn modelId="{0EF81220-96CD-4B58-856D-FC7874BA5970}" srcId="{72CAC73F-6891-4A07-ADCB-FAA10BF3CCB2}" destId="{8BDDD56B-998F-4D76-B23C-6C4B4B4B8C12}" srcOrd="1" destOrd="0" parTransId="{3E6FE961-BD9F-4939-BA8D-4645DD8DD076}" sibTransId="{520640E5-6232-4DB3-8E88-0CDCE9CB8F4C}"/>
    <dgm:cxn modelId="{76002A0C-B72F-492F-BBDB-3AA027A9D41B}" srcId="{8BDDD56B-998F-4D76-B23C-6C4B4B4B8C12}" destId="{A3279823-760E-498A-8497-5A5CBCB3B6C6}" srcOrd="0" destOrd="0" parTransId="{DE54C40B-B705-4DE5-896B-05A616D61E88}" sibTransId="{60D8D9CE-5B4C-4BC3-BEF5-5152A11C8FB6}"/>
    <dgm:cxn modelId="{7AD296C3-9C02-47B2-B84D-61AD59E38436}" srcId="{5B2D5D0F-DCDF-46C8-989D-370594E306CF}" destId="{F75926F2-8640-454B-A3DC-9B44C85BDB81}" srcOrd="0" destOrd="0" parTransId="{78F1FFCC-3F7D-4DCE-9D46-F7CA126F2172}" sibTransId="{DA505A72-CB33-4D92-AD4B-0C6AF26947A3}"/>
    <dgm:cxn modelId="{D15663FE-AB73-48AB-B791-171B32AC6F2F}" type="presOf" srcId="{B3F40682-94E0-473B-8094-46F24C3615D9}" destId="{2B12F892-70D7-44FF-A175-2405899EA4E4}" srcOrd="0" destOrd="1" presId="urn:microsoft.com/office/officeart/2005/8/layout/chevron2"/>
    <dgm:cxn modelId="{50700994-F949-4885-A375-9244BACE132B}" type="presOf" srcId="{46D716F4-A9D0-40E1-872B-20F5D07D3A55}" destId="{867073C8-1272-4C1A-9095-C6674B27A3AC}" srcOrd="0" destOrd="1" presId="urn:microsoft.com/office/officeart/2005/8/layout/chevron2"/>
    <dgm:cxn modelId="{ED1CBBA1-5953-45B6-8886-D69F6A058CEF}" type="presOf" srcId="{72CAC73F-6891-4A07-ADCB-FAA10BF3CCB2}" destId="{04AE28EB-48C2-4CAD-A942-055D46A58848}" srcOrd="0" destOrd="0" presId="urn:microsoft.com/office/officeart/2005/8/layout/chevron2"/>
    <dgm:cxn modelId="{097A8DC3-9D84-4761-BE18-B4FF26E00948}" srcId="{5B2D5D0F-DCDF-46C8-989D-370594E306CF}" destId="{CBF89562-68C2-48A5-A3E2-DAEB30CBE26C}" srcOrd="1" destOrd="0" parTransId="{0517D1BB-3702-4AC8-88AB-EB13A6BB4ECE}" sibTransId="{A756DE4B-B09F-4C13-9501-A8C96BA482DA}"/>
    <dgm:cxn modelId="{8576670E-280E-48FB-AD58-17259BA67206}" type="presOf" srcId="{FA22BCB9-2E61-4ECD-90BD-9CB9CE4C77C7}" destId="{2B12F892-70D7-44FF-A175-2405899EA4E4}" srcOrd="0" destOrd="0" presId="urn:microsoft.com/office/officeart/2005/8/layout/chevron2"/>
    <dgm:cxn modelId="{10A82D0B-C492-42CF-847F-DCFE62D52D33}" srcId="{5B2D5D0F-DCDF-46C8-989D-370594E306CF}" destId="{043E65CD-3A4D-4C4F-8356-A9607BAC808C}" srcOrd="2" destOrd="0" parTransId="{D3E1AFD9-B1D9-4921-BFB9-F4461FE7A1D3}" sibTransId="{A67CF51F-63CC-420B-82F3-5D97F8716623}"/>
    <dgm:cxn modelId="{E361BB22-1D74-4406-85B1-A5DAB2CCA810}" srcId="{8BDDD56B-998F-4D76-B23C-6C4B4B4B8C12}" destId="{46D716F4-A9D0-40E1-872B-20F5D07D3A55}" srcOrd="1" destOrd="0" parTransId="{303818EA-3878-4055-8AB7-486284FEF966}" sibTransId="{1C8C7E1D-48A2-4CC3-803C-6366C68B86C6}"/>
    <dgm:cxn modelId="{6306C43F-4BED-43F3-90E7-682FA9256EA7}" type="presParOf" srcId="{04AE28EB-48C2-4CAD-A942-055D46A58848}" destId="{B01A732E-59A3-42CE-AE11-3108E98D07A2}" srcOrd="0" destOrd="0" presId="urn:microsoft.com/office/officeart/2005/8/layout/chevron2"/>
    <dgm:cxn modelId="{9290C236-351D-4640-8F5D-2FE204A851A1}" type="presParOf" srcId="{B01A732E-59A3-42CE-AE11-3108E98D07A2}" destId="{72A6D354-D74E-4C50-B859-3C616F5C5FE8}" srcOrd="0" destOrd="0" presId="urn:microsoft.com/office/officeart/2005/8/layout/chevron2"/>
    <dgm:cxn modelId="{8D589A99-8DD3-4D99-9C2E-53E04C4DDABB}" type="presParOf" srcId="{B01A732E-59A3-42CE-AE11-3108E98D07A2}" destId="{8DBFD9D9-E56C-43D3-A4B3-7823B3CBB228}" srcOrd="1" destOrd="0" presId="urn:microsoft.com/office/officeart/2005/8/layout/chevron2"/>
    <dgm:cxn modelId="{60471B20-6B48-4DA6-BFE4-DD6B6A41FC45}" type="presParOf" srcId="{04AE28EB-48C2-4CAD-A942-055D46A58848}" destId="{9F1339FB-45E6-4B12-B618-84315D07F46F}" srcOrd="1" destOrd="0" presId="urn:microsoft.com/office/officeart/2005/8/layout/chevron2"/>
    <dgm:cxn modelId="{BA83669A-C210-43AE-8022-DA633DF8488E}" type="presParOf" srcId="{04AE28EB-48C2-4CAD-A942-055D46A58848}" destId="{7F0AB64F-C455-4096-B196-5D0910EFEB35}" srcOrd="2" destOrd="0" presId="urn:microsoft.com/office/officeart/2005/8/layout/chevron2"/>
    <dgm:cxn modelId="{9F9EA02A-1DDC-4739-90A6-A47842B4AB6F}" type="presParOf" srcId="{7F0AB64F-C455-4096-B196-5D0910EFEB35}" destId="{C0BB2CC8-115F-4483-A66A-293223E17A5D}" srcOrd="0" destOrd="0" presId="urn:microsoft.com/office/officeart/2005/8/layout/chevron2"/>
    <dgm:cxn modelId="{D28D678A-56CF-44E6-AF30-EB387DAA8DFE}" type="presParOf" srcId="{7F0AB64F-C455-4096-B196-5D0910EFEB35}" destId="{867073C8-1272-4C1A-9095-C6674B27A3AC}" srcOrd="1" destOrd="0" presId="urn:microsoft.com/office/officeart/2005/8/layout/chevron2"/>
    <dgm:cxn modelId="{46768E67-8684-4ED3-AF45-1137E8AF4685}" type="presParOf" srcId="{04AE28EB-48C2-4CAD-A942-055D46A58848}" destId="{7ECE96D4-D987-4E2C-835D-249D1444FBB2}" srcOrd="3" destOrd="0" presId="urn:microsoft.com/office/officeart/2005/8/layout/chevron2"/>
    <dgm:cxn modelId="{27BB65C7-43A2-4BF9-841A-0E6E740EDFBF}" type="presParOf" srcId="{04AE28EB-48C2-4CAD-A942-055D46A58848}" destId="{C7464E03-5445-4FDD-AC89-34B7A5253DC1}" srcOrd="4" destOrd="0" presId="urn:microsoft.com/office/officeart/2005/8/layout/chevron2"/>
    <dgm:cxn modelId="{89D1E31E-0B7C-4A17-A0C9-2F86EDC23F61}" type="presParOf" srcId="{C7464E03-5445-4FDD-AC89-34B7A5253DC1}" destId="{46418F68-AB0F-47FD-AF26-20D1047FE105}" srcOrd="0" destOrd="0" presId="urn:microsoft.com/office/officeart/2005/8/layout/chevron2"/>
    <dgm:cxn modelId="{B17521A7-5EC4-4D6E-AD4E-279389A868FA}" type="presParOf" srcId="{C7464E03-5445-4FDD-AC89-34B7A5253DC1}" destId="{2B12F892-70D7-44FF-A175-2405899EA4E4}"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637296-E870-45C3-954E-8DC5E86D330C}">
      <dsp:nvSpPr>
        <dsp:cNvPr id="0" name=""/>
        <dsp:cNvSpPr/>
      </dsp:nvSpPr>
      <dsp:spPr>
        <a:xfrm>
          <a:off x="0" y="120199"/>
          <a:ext cx="7772400" cy="76752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US" sz="3200" kern="1200" dirty="0" smtClean="0"/>
            <a:t>Author: Aesop</a:t>
          </a:r>
          <a:endParaRPr lang="en-US" sz="3200" kern="1200" dirty="0"/>
        </a:p>
      </dsp:txBody>
      <dsp:txXfrm>
        <a:off x="37467" y="157666"/>
        <a:ext cx="7697466" cy="692586"/>
      </dsp:txXfrm>
    </dsp:sp>
    <dsp:sp modelId="{2C74F5E2-D4DB-4A03-87B3-CAC9C405C31B}">
      <dsp:nvSpPr>
        <dsp:cNvPr id="0" name=""/>
        <dsp:cNvSpPr/>
      </dsp:nvSpPr>
      <dsp:spPr>
        <a:xfrm>
          <a:off x="0" y="887719"/>
          <a:ext cx="7772400" cy="794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6774" tIns="40640" rIns="227584" bIns="40640" numCol="1" spcCol="1270" anchor="t" anchorCtr="0">
          <a:noAutofit/>
        </a:bodyPr>
        <a:lstStyle/>
        <a:p>
          <a:pPr marL="228600" lvl="1" indent="-228600" algn="l" defTabSz="1111250">
            <a:lnSpc>
              <a:spcPct val="90000"/>
            </a:lnSpc>
            <a:spcBef>
              <a:spcPct val="0"/>
            </a:spcBef>
            <a:spcAft>
              <a:spcPct val="20000"/>
            </a:spcAft>
            <a:buChar char="••"/>
          </a:pPr>
          <a:r>
            <a:rPr lang="en-US" sz="2500" kern="1200" dirty="0" smtClean="0"/>
            <a:t>Who is he? When did he write? Why did he write?</a:t>
          </a:r>
          <a:endParaRPr lang="en-US" sz="2500" kern="1200" dirty="0"/>
        </a:p>
      </dsp:txBody>
      <dsp:txXfrm>
        <a:off x="0" y="887719"/>
        <a:ext cx="7772400" cy="794880"/>
      </dsp:txXfrm>
    </dsp:sp>
    <dsp:sp modelId="{FEEBAC52-F5D2-4793-B978-540D14EA1048}">
      <dsp:nvSpPr>
        <dsp:cNvPr id="0" name=""/>
        <dsp:cNvSpPr/>
      </dsp:nvSpPr>
      <dsp:spPr>
        <a:xfrm>
          <a:off x="0" y="1682599"/>
          <a:ext cx="7772400" cy="76752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US" sz="3200" kern="1200" dirty="0" smtClean="0"/>
            <a:t>Text: “The Ant &amp; the Grasshopper”</a:t>
          </a:r>
          <a:endParaRPr lang="en-US" sz="3200" kern="1200" dirty="0"/>
        </a:p>
      </dsp:txBody>
      <dsp:txXfrm>
        <a:off x="37467" y="1720066"/>
        <a:ext cx="7697466" cy="692586"/>
      </dsp:txXfrm>
    </dsp:sp>
    <dsp:sp modelId="{39714A4B-9276-46F7-BD4A-DA6164CC9E61}">
      <dsp:nvSpPr>
        <dsp:cNvPr id="0" name=""/>
        <dsp:cNvSpPr/>
      </dsp:nvSpPr>
      <dsp:spPr>
        <a:xfrm>
          <a:off x="0" y="2450120"/>
          <a:ext cx="7772400" cy="794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6774" tIns="40640" rIns="227584" bIns="40640" numCol="1" spcCol="1270" anchor="t" anchorCtr="0">
          <a:noAutofit/>
        </a:bodyPr>
        <a:lstStyle/>
        <a:p>
          <a:pPr marL="228600" lvl="1" indent="-228600" algn="l" defTabSz="1111250">
            <a:lnSpc>
              <a:spcPct val="90000"/>
            </a:lnSpc>
            <a:spcBef>
              <a:spcPct val="0"/>
            </a:spcBef>
            <a:spcAft>
              <a:spcPct val="20000"/>
            </a:spcAft>
            <a:buChar char="••"/>
          </a:pPr>
          <a:r>
            <a:rPr lang="en-US" sz="2500" kern="1200" dirty="0" smtClean="0"/>
            <a:t>What kind of story is it? When was it written/published? How has it changed? </a:t>
          </a:r>
          <a:endParaRPr lang="en-US" sz="2500" kern="1200" dirty="0"/>
        </a:p>
      </dsp:txBody>
      <dsp:txXfrm>
        <a:off x="0" y="2450120"/>
        <a:ext cx="7772400" cy="794880"/>
      </dsp:txXfrm>
    </dsp:sp>
    <dsp:sp modelId="{FB9DF22C-60B1-4D2C-B317-F1CADD184AD9}">
      <dsp:nvSpPr>
        <dsp:cNvPr id="0" name=""/>
        <dsp:cNvSpPr/>
      </dsp:nvSpPr>
      <dsp:spPr>
        <a:xfrm>
          <a:off x="0" y="3245000"/>
          <a:ext cx="7772400" cy="76752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US" sz="3200" kern="1200" dirty="0" smtClean="0"/>
            <a:t>Audience: Readers</a:t>
          </a:r>
          <a:endParaRPr lang="en-US" sz="3200" kern="1200" dirty="0"/>
        </a:p>
      </dsp:txBody>
      <dsp:txXfrm>
        <a:off x="37467" y="3282467"/>
        <a:ext cx="7697466" cy="692586"/>
      </dsp:txXfrm>
    </dsp:sp>
    <dsp:sp modelId="{A986AD6C-B8E4-407F-BC1C-8AB6F342C5BF}">
      <dsp:nvSpPr>
        <dsp:cNvPr id="0" name=""/>
        <dsp:cNvSpPr/>
      </dsp:nvSpPr>
      <dsp:spPr>
        <a:xfrm>
          <a:off x="0" y="4012520"/>
          <a:ext cx="7772400" cy="794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6774" tIns="40640" rIns="227584" bIns="40640" numCol="1" spcCol="1270" anchor="t" anchorCtr="0">
          <a:noAutofit/>
        </a:bodyPr>
        <a:lstStyle/>
        <a:p>
          <a:pPr marL="228600" lvl="1" indent="-228600" algn="l" defTabSz="1111250">
            <a:lnSpc>
              <a:spcPct val="90000"/>
            </a:lnSpc>
            <a:spcBef>
              <a:spcPct val="0"/>
            </a:spcBef>
            <a:spcAft>
              <a:spcPct val="20000"/>
            </a:spcAft>
            <a:buChar char="••"/>
          </a:pPr>
          <a:r>
            <a:rPr lang="en-US" sz="2500" kern="1200" dirty="0" smtClean="0"/>
            <a:t>Who is it? What do we know about the story? What do I expect from this story and author?</a:t>
          </a:r>
          <a:endParaRPr lang="en-US" sz="2500" kern="1200" dirty="0"/>
        </a:p>
      </dsp:txBody>
      <dsp:txXfrm>
        <a:off x="0" y="4012520"/>
        <a:ext cx="7772400" cy="7948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A6D354-D74E-4C50-B859-3C616F5C5FE8}">
      <dsp:nvSpPr>
        <dsp:cNvPr id="0" name=""/>
        <dsp:cNvSpPr/>
      </dsp:nvSpPr>
      <dsp:spPr>
        <a:xfrm rot="5400000">
          <a:off x="-273099" y="274090"/>
          <a:ext cx="1820664" cy="1274464"/>
        </a:xfrm>
        <a:prstGeom prst="chevron">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b="1" kern="1200" dirty="0" smtClean="0">
              <a:solidFill>
                <a:schemeClr val="tx1"/>
              </a:solidFill>
            </a:rPr>
            <a:t>Observe</a:t>
          </a:r>
          <a:endParaRPr lang="en-US" sz="2300" b="1" kern="1200" dirty="0">
            <a:solidFill>
              <a:schemeClr val="tx1"/>
            </a:solidFill>
          </a:endParaRPr>
        </a:p>
      </dsp:txBody>
      <dsp:txXfrm rot="-5400000">
        <a:off x="1" y="638222"/>
        <a:ext cx="1274464" cy="546200"/>
      </dsp:txXfrm>
    </dsp:sp>
    <dsp:sp modelId="{8DBFD9D9-E56C-43D3-A4B3-7823B3CBB228}">
      <dsp:nvSpPr>
        <dsp:cNvPr id="0" name=""/>
        <dsp:cNvSpPr/>
      </dsp:nvSpPr>
      <dsp:spPr>
        <a:xfrm rot="5400000">
          <a:off x="4198416" y="-2922960"/>
          <a:ext cx="1183431" cy="7031335"/>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en-US" sz="1900" kern="1200" dirty="0" smtClean="0"/>
            <a:t>Who are characters? What do they say &amp; do?</a:t>
          </a:r>
          <a:endParaRPr lang="en-US" sz="1900" kern="1200" dirty="0"/>
        </a:p>
        <a:p>
          <a:pPr marL="171450" lvl="1" indent="-171450" algn="l" defTabSz="844550">
            <a:lnSpc>
              <a:spcPct val="90000"/>
            </a:lnSpc>
            <a:spcBef>
              <a:spcPct val="0"/>
            </a:spcBef>
            <a:spcAft>
              <a:spcPct val="15000"/>
            </a:spcAft>
            <a:buChar char="••"/>
          </a:pPr>
          <a:r>
            <a:rPr lang="en-US" sz="1900" kern="1200" dirty="0" smtClean="0"/>
            <a:t>Where and when does the story take place?</a:t>
          </a:r>
          <a:endParaRPr lang="en-US" sz="1900" kern="1200" dirty="0"/>
        </a:p>
        <a:p>
          <a:pPr marL="171450" lvl="1" indent="-171450" algn="l" defTabSz="844550">
            <a:lnSpc>
              <a:spcPct val="90000"/>
            </a:lnSpc>
            <a:spcBef>
              <a:spcPct val="0"/>
            </a:spcBef>
            <a:spcAft>
              <a:spcPct val="15000"/>
            </a:spcAft>
            <a:buChar char="••"/>
          </a:pPr>
          <a:r>
            <a:rPr lang="en-US" sz="1900" kern="1200" dirty="0" smtClean="0"/>
            <a:t>What happens? How does it end?</a:t>
          </a:r>
          <a:endParaRPr lang="en-US" sz="1900" kern="1200" dirty="0"/>
        </a:p>
      </dsp:txBody>
      <dsp:txXfrm rot="-5400000">
        <a:off x="1274464" y="58762"/>
        <a:ext cx="6973565" cy="1067891"/>
      </dsp:txXfrm>
    </dsp:sp>
    <dsp:sp modelId="{C0BB2CC8-115F-4483-A66A-293223E17A5D}">
      <dsp:nvSpPr>
        <dsp:cNvPr id="0" name=""/>
        <dsp:cNvSpPr/>
      </dsp:nvSpPr>
      <dsp:spPr>
        <a:xfrm rot="5400000">
          <a:off x="-273099" y="1902767"/>
          <a:ext cx="1820664" cy="1274464"/>
        </a:xfrm>
        <a:prstGeom prst="chevron">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b="1" kern="1200" dirty="0" smtClean="0">
              <a:solidFill>
                <a:schemeClr val="tx1"/>
              </a:solidFill>
            </a:rPr>
            <a:t>Infer</a:t>
          </a:r>
          <a:endParaRPr lang="en-US" sz="2300" b="1" kern="1200" dirty="0">
            <a:solidFill>
              <a:schemeClr val="tx1"/>
            </a:solidFill>
          </a:endParaRPr>
        </a:p>
      </dsp:txBody>
      <dsp:txXfrm rot="-5400000">
        <a:off x="1" y="2266899"/>
        <a:ext cx="1274464" cy="546200"/>
      </dsp:txXfrm>
    </dsp:sp>
    <dsp:sp modelId="{867073C8-1272-4C1A-9095-C6674B27A3AC}">
      <dsp:nvSpPr>
        <dsp:cNvPr id="0" name=""/>
        <dsp:cNvSpPr/>
      </dsp:nvSpPr>
      <dsp:spPr>
        <a:xfrm rot="5400000">
          <a:off x="4198416" y="-1294283"/>
          <a:ext cx="1183431" cy="7031335"/>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en-US" sz="1900" kern="1200" dirty="0" smtClean="0"/>
            <a:t>What do I think the story means?</a:t>
          </a:r>
          <a:endParaRPr lang="en-US" sz="1900" kern="1200" dirty="0"/>
        </a:p>
        <a:p>
          <a:pPr marL="171450" lvl="1" indent="-171450" algn="l" defTabSz="844550">
            <a:lnSpc>
              <a:spcPct val="90000"/>
            </a:lnSpc>
            <a:spcBef>
              <a:spcPct val="0"/>
            </a:spcBef>
            <a:spcAft>
              <a:spcPct val="15000"/>
            </a:spcAft>
            <a:buChar char="••"/>
          </a:pPr>
          <a:r>
            <a:rPr lang="en-US" sz="1900" kern="1200" dirty="0" smtClean="0"/>
            <a:t>What does the author </a:t>
          </a:r>
          <a:r>
            <a:rPr lang="en-US" sz="1900" b="1" kern="1200" dirty="0" smtClean="0"/>
            <a:t>imply</a:t>
          </a:r>
          <a:r>
            <a:rPr lang="en-US" sz="1900" kern="1200" dirty="0" smtClean="0"/>
            <a:t> but not state?</a:t>
          </a:r>
          <a:endParaRPr lang="en-US" sz="1900" kern="1200" dirty="0"/>
        </a:p>
      </dsp:txBody>
      <dsp:txXfrm rot="-5400000">
        <a:off x="1274464" y="1687439"/>
        <a:ext cx="6973565" cy="1067891"/>
      </dsp:txXfrm>
    </dsp:sp>
    <dsp:sp modelId="{46418F68-AB0F-47FD-AF26-20D1047FE105}">
      <dsp:nvSpPr>
        <dsp:cNvPr id="0" name=""/>
        <dsp:cNvSpPr/>
      </dsp:nvSpPr>
      <dsp:spPr>
        <a:xfrm rot="5400000">
          <a:off x="-273099" y="3531444"/>
          <a:ext cx="1820664" cy="1274464"/>
        </a:xfrm>
        <a:prstGeom prst="chevron">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b="1" kern="1200" dirty="0" smtClean="0">
              <a:solidFill>
                <a:schemeClr val="tx1"/>
              </a:solidFill>
            </a:rPr>
            <a:t>Imagine</a:t>
          </a:r>
          <a:endParaRPr lang="en-US" sz="2300" b="1" kern="1200" dirty="0">
            <a:solidFill>
              <a:schemeClr val="tx1"/>
            </a:solidFill>
          </a:endParaRPr>
        </a:p>
      </dsp:txBody>
      <dsp:txXfrm rot="-5400000">
        <a:off x="1" y="3895576"/>
        <a:ext cx="1274464" cy="546200"/>
      </dsp:txXfrm>
    </dsp:sp>
    <dsp:sp modelId="{2B12F892-70D7-44FF-A175-2405899EA4E4}">
      <dsp:nvSpPr>
        <dsp:cNvPr id="0" name=""/>
        <dsp:cNvSpPr/>
      </dsp:nvSpPr>
      <dsp:spPr>
        <a:xfrm rot="5400000">
          <a:off x="4198416" y="334393"/>
          <a:ext cx="1183431" cy="7031335"/>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en-US" sz="1900" kern="1200" dirty="0" smtClean="0"/>
            <a:t>Identify with each of the characters.</a:t>
          </a:r>
          <a:endParaRPr lang="en-US" sz="1900" kern="1200" dirty="0"/>
        </a:p>
        <a:p>
          <a:pPr marL="171450" lvl="1" indent="-171450" algn="l" defTabSz="844550">
            <a:lnSpc>
              <a:spcPct val="90000"/>
            </a:lnSpc>
            <a:spcBef>
              <a:spcPct val="0"/>
            </a:spcBef>
            <a:spcAft>
              <a:spcPct val="15000"/>
            </a:spcAft>
            <a:buChar char="••"/>
          </a:pPr>
          <a:r>
            <a:rPr lang="en-US" sz="1900" kern="1200" dirty="0" smtClean="0"/>
            <a:t>Imagine being part of the story world. Ask questions, like: How does it feel? How can the story be </a:t>
          </a:r>
          <a:r>
            <a:rPr lang="en-US" sz="1900" b="1" kern="1200" dirty="0" smtClean="0"/>
            <a:t>changed</a:t>
          </a:r>
          <a:r>
            <a:rPr lang="en-US" sz="1900" kern="1200" dirty="0" smtClean="0"/>
            <a:t>?</a:t>
          </a:r>
          <a:endParaRPr lang="en-US" sz="1900" kern="1200" dirty="0"/>
        </a:p>
      </dsp:txBody>
      <dsp:txXfrm rot="-5400000">
        <a:off x="1274464" y="3316115"/>
        <a:ext cx="6973565" cy="1067891"/>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02A0889-52F7-41CA-A51A-8E986A20CA9F}" type="datetimeFigureOut">
              <a:rPr lang="en-US" smtClean="0"/>
              <a:pPr/>
              <a:t>8/26/2013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941719F-1524-46B0-9BCA-2AB4E766631F}" type="slidenum">
              <a:rPr lang="en-US" smtClean="0"/>
              <a:pPr/>
              <a:t>‹#›</a:t>
            </a:fld>
            <a:endParaRPr lang="en-US"/>
          </a:p>
        </p:txBody>
      </p:sp>
    </p:spTree>
    <p:extLst>
      <p:ext uri="{BB962C8B-B14F-4D97-AF65-F5344CB8AC3E}">
        <p14:creationId xmlns:p14="http://schemas.microsoft.com/office/powerpoint/2010/main" val="2300671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41719F-1524-46B0-9BCA-2AB4E766631F}"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41719F-1524-46B0-9BCA-2AB4E766631F}"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41719F-1524-46B0-9BCA-2AB4E766631F}"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41719F-1524-46B0-9BCA-2AB4E766631F}"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41719F-1524-46B0-9BCA-2AB4E766631F}"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41719F-1524-46B0-9BCA-2AB4E766631F}"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41719F-1524-46B0-9BCA-2AB4E766631F}"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41719F-1524-46B0-9BCA-2AB4E766631F}"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60"/>
          <p:cNvGrpSpPr>
            <a:grpSpLocks/>
          </p:cNvGrpSpPr>
          <p:nvPr/>
        </p:nvGrpSpPr>
        <p:grpSpPr bwMode="auto">
          <a:xfrm>
            <a:off x="-382588" y="0"/>
            <a:ext cx="9932988" cy="6858000"/>
            <a:chOff x="-382404" y="0"/>
            <a:chExt cx="9932332" cy="6858000"/>
          </a:xfrm>
        </p:grpSpPr>
        <p:grpSp>
          <p:nvGrpSpPr>
            <p:cNvPr id="5" name="Group 44"/>
            <p:cNvGrpSpPr>
              <a:grpSpLocks/>
            </p:cNvGrpSpPr>
            <p:nvPr/>
          </p:nvGrpSpPr>
          <p:grpSpPr bwMode="auto">
            <a:xfrm>
              <a:off x="159" y="0"/>
              <a:ext cx="9143396" cy="6858000"/>
              <a:chOff x="159" y="0"/>
              <a:chExt cx="9143396" cy="6858000"/>
            </a:xfrm>
          </p:grpSpPr>
          <p:grpSp>
            <p:nvGrpSpPr>
              <p:cNvPr id="28" name="Group 4"/>
              <p:cNvGrpSpPr>
                <a:grpSpLocks/>
              </p:cNvGrpSpPr>
              <p:nvPr/>
            </p:nvGrpSpPr>
            <p:grpSpPr bwMode="auto">
              <a:xfrm>
                <a:off x="159" y="0"/>
                <a:ext cx="2514434" cy="6858000"/>
                <a:chOff x="159" y="0"/>
                <a:chExt cx="2514434" cy="6858000"/>
              </a:xfrm>
            </p:grpSpPr>
            <p:sp>
              <p:nvSpPr>
                <p:cNvPr id="40" name="Rectangle 39"/>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1"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2"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29" name="Group 5"/>
              <p:cNvGrpSpPr>
                <a:grpSpLocks/>
              </p:cNvGrpSpPr>
              <p:nvPr/>
            </p:nvGrpSpPr>
            <p:grpSpPr bwMode="auto">
              <a:xfrm>
                <a:off x="422406" y="0"/>
                <a:ext cx="2514434" cy="6858000"/>
                <a:chOff x="-504" y="0"/>
                <a:chExt cx="2514434" cy="6858000"/>
              </a:xfrm>
            </p:grpSpPr>
            <p:sp>
              <p:nvSpPr>
                <p:cNvPr id="37" name="Rectangle 36"/>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8" name="Rectangle 37"/>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Rectangle 38"/>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0" name="Group 9"/>
              <p:cNvGrpSpPr>
                <a:grpSpLocks/>
              </p:cNvGrpSpPr>
              <p:nvPr/>
            </p:nvGrpSpPr>
            <p:grpSpPr bwMode="auto">
              <a:xfrm rot="10800000">
                <a:off x="6629121" y="0"/>
                <a:ext cx="2514434" cy="6858000"/>
                <a:chOff x="445" y="0"/>
                <a:chExt cx="2514434" cy="6858000"/>
              </a:xfrm>
            </p:grpSpPr>
            <p:sp>
              <p:nvSpPr>
                <p:cNvPr id="34" name="Rectangle 33"/>
                <p:cNvSpPr/>
                <p:nvPr/>
              </p:nvSpPr>
              <p:spPr>
                <a:xfrm>
                  <a:off x="914785"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5" name="Rectangle 34"/>
                <p:cNvSpPr/>
                <p:nvPr/>
              </p:nvSpPr>
              <p:spPr>
                <a:xfrm>
                  <a:off x="445"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 name="Rectangle 35"/>
                <p:cNvSpPr/>
                <p:nvPr/>
              </p:nvSpPr>
              <p:spPr>
                <a:xfrm>
                  <a:off x="229030"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31" name="Rectangle 30"/>
              <p:cNvSpPr/>
              <p:nvPr/>
            </p:nvSpPr>
            <p:spPr>
              <a:xfrm>
                <a:off x="3809907" y="0"/>
                <a:ext cx="281921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2" name="Rectangle 31"/>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 name="Rectangle 32"/>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6" name="Freeform 5"/>
            <p:cNvSpPr/>
            <p:nvPr/>
          </p:nvSpPr>
          <p:spPr>
            <a:xfrm>
              <a:off x="-12540" y="5035550"/>
              <a:ext cx="9144984"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7" name="Freeform 6"/>
            <p:cNvSpPr/>
            <p:nvPr/>
          </p:nvSpPr>
          <p:spPr>
            <a:xfrm>
              <a:off x="-12540" y="3467100"/>
              <a:ext cx="9144984"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8" name="Freeform 7"/>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9" name="Freeform 8"/>
            <p:cNvSpPr/>
            <p:nvPr/>
          </p:nvSpPr>
          <p:spPr>
            <a:xfrm>
              <a:off x="-12540" y="5284788"/>
              <a:ext cx="9144984"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0" name="Freeform 9"/>
            <p:cNvSpPr/>
            <p:nvPr/>
          </p:nvSpPr>
          <p:spPr>
            <a:xfrm>
              <a:off x="2136793" y="5132388"/>
              <a:ext cx="6982952"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1" name="Hexagon 10"/>
            <p:cNvSpPr/>
            <p:nvPr/>
          </p:nvSpPr>
          <p:spPr>
            <a:xfrm rot="1800000">
              <a:off x="2995574" y="2859088"/>
              <a:ext cx="1601681"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Hexagon 11"/>
            <p:cNvSpPr/>
            <p:nvPr/>
          </p:nvSpPr>
          <p:spPr>
            <a:xfrm rot="1800000">
              <a:off x="3719426"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Hexagon 12"/>
            <p:cNvSpPr/>
            <p:nvPr/>
          </p:nvSpPr>
          <p:spPr>
            <a:xfrm rot="1800000">
              <a:off x="3728950" y="15922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Hexagon 13"/>
            <p:cNvSpPr/>
            <p:nvPr/>
          </p:nvSpPr>
          <p:spPr>
            <a:xfrm rot="1800000">
              <a:off x="2976525" y="325438"/>
              <a:ext cx="1601681"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Hexagon 14"/>
            <p:cNvSpPr/>
            <p:nvPr/>
          </p:nvSpPr>
          <p:spPr>
            <a:xfrm rot="1800000">
              <a:off x="4462327" y="5383213"/>
              <a:ext cx="1601681"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Freeform 15"/>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Hexagon 16"/>
            <p:cNvSpPr/>
            <p:nvPr/>
          </p:nvSpPr>
          <p:spPr>
            <a:xfrm rot="1800000">
              <a:off x="23970" y="540226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Hexagon 17"/>
            <p:cNvSpPr/>
            <p:nvPr/>
          </p:nvSpPr>
          <p:spPr>
            <a:xfrm rot="1800000">
              <a:off x="52543" y="28495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Hexagon 18"/>
            <p:cNvSpPr/>
            <p:nvPr/>
          </p:nvSpPr>
          <p:spPr>
            <a:xfrm rot="1800000">
              <a:off x="776395"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Hexagon 19"/>
            <p:cNvSpPr/>
            <p:nvPr/>
          </p:nvSpPr>
          <p:spPr>
            <a:xfrm rot="1800000">
              <a:off x="1509772" y="54117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Hexagon 20"/>
            <p:cNvSpPr/>
            <p:nvPr/>
          </p:nvSpPr>
          <p:spPr>
            <a:xfrm rot="1800000">
              <a:off x="1528821" y="2859088"/>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2" name="Hexagon 21"/>
            <p:cNvSpPr/>
            <p:nvPr/>
          </p:nvSpPr>
          <p:spPr>
            <a:xfrm rot="1800000">
              <a:off x="795444" y="15636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Hexagon 22"/>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Hexagon 23"/>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Hexagon 24"/>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Freeform 25"/>
            <p:cNvSpPr/>
            <p:nvPr/>
          </p:nvSpPr>
          <p:spPr>
            <a:xfrm rot="1800000">
              <a:off x="8306998" y="4056063"/>
              <a:ext cx="124293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 name="Freeform 26"/>
            <p:cNvSpPr/>
            <p:nvPr/>
          </p:nvSpPr>
          <p:spPr>
            <a:xfrm rot="1800000">
              <a:off x="8306998"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43" name="Rectangle 42"/>
          <p:cNvSpPr/>
          <p:nvPr/>
        </p:nvSpPr>
        <p:spPr>
          <a:xfrm>
            <a:off x="4560888" y="-22225"/>
            <a:ext cx="3679825" cy="6272213"/>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4" name="Rectangle 43"/>
          <p:cNvSpPr/>
          <p:nvPr/>
        </p:nvSpPr>
        <p:spPr>
          <a:xfrm>
            <a:off x="4649788" y="-22225"/>
            <a:ext cx="3505200" cy="23129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5" name="Rectangle 44"/>
          <p:cNvSpPr/>
          <p:nvPr/>
        </p:nvSpPr>
        <p:spPr>
          <a:xfrm>
            <a:off x="4651375" y="6088063"/>
            <a:ext cx="35052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6" name="Rectangle 45"/>
          <p:cNvSpPr/>
          <p:nvPr/>
        </p:nvSpPr>
        <p:spPr>
          <a:xfrm>
            <a:off x="4651375" y="6088063"/>
            <a:ext cx="35052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7" name="Date Placeholder 3"/>
          <p:cNvSpPr>
            <a:spLocks noGrp="1"/>
          </p:cNvSpPr>
          <p:nvPr>
            <p:ph type="dt" sz="half" idx="10"/>
          </p:nvPr>
        </p:nvSpPr>
        <p:spPr>
          <a:xfrm>
            <a:off x="4738688" y="1516063"/>
            <a:ext cx="2133600" cy="752475"/>
          </a:xfrm>
        </p:spPr>
        <p:txBody>
          <a:bodyPr anchor="b"/>
          <a:lstStyle>
            <a:lvl1pPr algn="l">
              <a:defRPr sz="2400"/>
            </a:lvl1pPr>
          </a:lstStyle>
          <a:p>
            <a:pPr>
              <a:defRPr/>
            </a:pPr>
            <a:fld id="{08FE8EC1-0389-4AFC-A5E5-4EF4E6558028}" type="datetimeFigureOut">
              <a:rPr lang="en-US"/>
              <a:pPr>
                <a:defRPr/>
              </a:pPr>
              <a:t>8/26/2013</a:t>
            </a:fld>
            <a:endParaRPr lang="en-US"/>
          </a:p>
        </p:txBody>
      </p:sp>
      <p:sp>
        <p:nvSpPr>
          <p:cNvPr id="48" name="Footer Placeholder 4"/>
          <p:cNvSpPr>
            <a:spLocks noGrp="1"/>
          </p:cNvSpPr>
          <p:nvPr>
            <p:ph type="ftr" sz="quarter" idx="11"/>
          </p:nvPr>
        </p:nvSpPr>
        <p:spPr>
          <a:xfrm>
            <a:off x="5303838" y="5719763"/>
            <a:ext cx="2830512" cy="365125"/>
          </a:xfrm>
        </p:spPr>
        <p:txBody>
          <a:bodyPr>
            <a:normAutofit/>
          </a:bodyPr>
          <a:lstStyle>
            <a:lvl1pPr>
              <a:defRPr>
                <a:solidFill>
                  <a:schemeClr val="accent1"/>
                </a:solidFill>
              </a:defRPr>
            </a:lvl1pPr>
          </a:lstStyle>
          <a:p>
            <a:pPr>
              <a:defRPr/>
            </a:pPr>
            <a:endParaRPr lang="en-US"/>
          </a:p>
        </p:txBody>
      </p:sp>
      <p:sp>
        <p:nvSpPr>
          <p:cNvPr id="49" name="Slide Number Placeholder 5"/>
          <p:cNvSpPr>
            <a:spLocks noGrp="1"/>
          </p:cNvSpPr>
          <p:nvPr>
            <p:ph type="sldNum" sz="quarter" idx="12"/>
          </p:nvPr>
        </p:nvSpPr>
        <p:spPr>
          <a:xfrm>
            <a:off x="4649788" y="5719763"/>
            <a:ext cx="642937" cy="365125"/>
          </a:xfrm>
        </p:spPr>
        <p:txBody>
          <a:bodyPr/>
          <a:lstStyle>
            <a:lvl1pPr>
              <a:defRPr>
                <a:solidFill>
                  <a:schemeClr val="accent1"/>
                </a:solidFill>
              </a:defRPr>
            </a:lvl1pPr>
          </a:lstStyle>
          <a:p>
            <a:pPr>
              <a:defRPr/>
            </a:pPr>
            <a:fld id="{413BB3CE-5991-4E8B-8E48-10899A3679F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7BE3A90-70D1-4CAA-8382-0AC2FC17120E}" type="datetimeFigureOut">
              <a:rPr lang="en-US"/>
              <a:pPr>
                <a:defRPr/>
              </a:pPr>
              <a:t>8/26/2013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3DC0E59-12F4-48D8-9CC7-9F2B257931D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D2CE356-F74E-402C-A0AF-7A25897F9E70}" type="datetimeFigureOut">
              <a:rPr lang="en-US"/>
              <a:pPr>
                <a:defRPr/>
              </a:pPr>
              <a:t>8/26/2013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E47025C-C3F0-462F-8337-099642CA22E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D3BBDF7C-D65A-4E09-9655-5E6DE07627B7}" type="datetimeFigureOut">
              <a:rPr lang="en-US"/>
              <a:pPr>
                <a:defRPr/>
              </a:pPr>
              <a:t>8/26/2013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A1F2556-D760-486F-8C20-4435FFD71CE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3F70A123-3472-4F25-936C-B833E7B22154}" type="datetimeFigureOut">
              <a:rPr lang="en-US"/>
              <a:pPr>
                <a:defRPr/>
              </a:pPr>
              <a:t>8/26/2013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B418254-4F02-4292-8046-A47BB72A5DC9}"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5"/>
          </p:nvPr>
        </p:nvSpPr>
        <p:spPr/>
        <p:txBody>
          <a:bodyPr/>
          <a:lstStyle>
            <a:lvl1pPr>
              <a:defRPr/>
            </a:lvl1pPr>
          </a:lstStyle>
          <a:p>
            <a:pPr>
              <a:defRPr/>
            </a:pPr>
            <a:fld id="{9E9C1FF2-F0E9-4D38-B164-977FEB91DE19}" type="datetimeFigureOut">
              <a:rPr lang="en-US"/>
              <a:pPr>
                <a:defRPr/>
              </a:pPr>
              <a:t>8/26/2013</a:t>
            </a:fld>
            <a:endParaRPr lang="en-US"/>
          </a:p>
        </p:txBody>
      </p:sp>
      <p:sp>
        <p:nvSpPr>
          <p:cNvPr id="6" name="Footer Placeholder 4"/>
          <p:cNvSpPr>
            <a:spLocks noGrp="1"/>
          </p:cNvSpPr>
          <p:nvPr>
            <p:ph type="ftr" sz="quarter" idx="16"/>
          </p:nvPr>
        </p:nvSpPr>
        <p:spPr/>
        <p:txBody>
          <a:bodyPr/>
          <a:lstStyle>
            <a:lvl1pPr>
              <a:defRPr/>
            </a:lvl1pPr>
          </a:lstStyle>
          <a:p>
            <a:pPr>
              <a:defRPr/>
            </a:pPr>
            <a:endParaRPr lang="en-US"/>
          </a:p>
        </p:txBody>
      </p:sp>
      <p:sp>
        <p:nvSpPr>
          <p:cNvPr id="7" name="Slide Number Placeholder 5"/>
          <p:cNvSpPr>
            <a:spLocks noGrp="1"/>
          </p:cNvSpPr>
          <p:nvPr>
            <p:ph type="sldNum" sz="quarter" idx="17"/>
          </p:nvPr>
        </p:nvSpPr>
        <p:spPr/>
        <p:txBody>
          <a:bodyPr/>
          <a:lstStyle>
            <a:lvl1pPr>
              <a:defRPr/>
            </a:lvl1pPr>
          </a:lstStyle>
          <a:p>
            <a:pPr>
              <a:defRPr/>
            </a:pPr>
            <a:fld id="{795F6FFF-B521-411D-B8C8-4DE01855C20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61C137CC-DA8C-4771-8F0A-DA50CF97A2CD}" type="datetimeFigureOut">
              <a:rPr lang="en-US"/>
              <a:pPr>
                <a:defRPr/>
              </a:pPr>
              <a:t>8/26/2013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DD9B07B8-963E-4A88-9FA6-70FA5DCC10E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4476D63A-0AA9-4E0F-BBAC-6ACD15F221CC}" type="datetimeFigureOut">
              <a:rPr lang="en-US"/>
              <a:pPr>
                <a:defRPr/>
              </a:pPr>
              <a:t>8/26/2013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A075D34-E694-4DEE-B1A9-28E2E7BAC1F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FEB0E0F-EDF5-487F-9742-33C18CBD9E98}" type="datetimeFigureOut">
              <a:rPr lang="en-US"/>
              <a:pPr>
                <a:defRPr/>
              </a:pPr>
              <a:t>8/26/2013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B63BF384-932B-4846-A0DC-41B10972F76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5" name="Group 60"/>
          <p:cNvGrpSpPr>
            <a:grpSpLocks/>
          </p:cNvGrpSpPr>
          <p:nvPr/>
        </p:nvGrpSpPr>
        <p:grpSpPr bwMode="auto">
          <a:xfrm>
            <a:off x="-382588" y="0"/>
            <a:ext cx="9932988" cy="6858000"/>
            <a:chOff x="-382404" y="0"/>
            <a:chExt cx="9932332" cy="6858000"/>
          </a:xfrm>
        </p:grpSpPr>
        <p:grpSp>
          <p:nvGrpSpPr>
            <p:cNvPr id="6" name="Group 61"/>
            <p:cNvGrpSpPr>
              <a:grpSpLocks/>
            </p:cNvGrpSpPr>
            <p:nvPr/>
          </p:nvGrpSpPr>
          <p:grpSpPr bwMode="auto">
            <a:xfrm>
              <a:off x="159" y="0"/>
              <a:ext cx="9143396" cy="6858000"/>
              <a:chOff x="159" y="0"/>
              <a:chExt cx="9143396" cy="6858000"/>
            </a:xfrm>
          </p:grpSpPr>
          <p:grpSp>
            <p:nvGrpSpPr>
              <p:cNvPr id="29" name="Group 4"/>
              <p:cNvGrpSpPr>
                <a:grpSpLocks/>
              </p:cNvGrpSpPr>
              <p:nvPr/>
            </p:nvGrpSpPr>
            <p:grpSpPr bwMode="auto">
              <a:xfrm>
                <a:off x="159" y="0"/>
                <a:ext cx="2514434" cy="6858000"/>
                <a:chOff x="159" y="0"/>
                <a:chExt cx="2514434" cy="6858000"/>
              </a:xfrm>
            </p:grpSpPr>
            <p:sp>
              <p:nvSpPr>
                <p:cNvPr id="41" name="Rectangle 40"/>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2"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3"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0" name="Group 5"/>
              <p:cNvGrpSpPr>
                <a:grpSpLocks/>
              </p:cNvGrpSpPr>
              <p:nvPr/>
            </p:nvGrpSpPr>
            <p:grpSpPr bwMode="auto">
              <a:xfrm>
                <a:off x="422406" y="0"/>
                <a:ext cx="2514434" cy="6858000"/>
                <a:chOff x="-504" y="0"/>
                <a:chExt cx="2514434" cy="6858000"/>
              </a:xfrm>
            </p:grpSpPr>
            <p:sp>
              <p:nvSpPr>
                <p:cNvPr id="38" name="Rectangle 37"/>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Rectangle 38"/>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0" name="Rectangle 39"/>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1" name="Group 9"/>
              <p:cNvGrpSpPr>
                <a:grpSpLocks/>
              </p:cNvGrpSpPr>
              <p:nvPr/>
            </p:nvGrpSpPr>
            <p:grpSpPr bwMode="auto">
              <a:xfrm rot="10800000">
                <a:off x="6629121" y="0"/>
                <a:ext cx="2514434" cy="6858000"/>
                <a:chOff x="445" y="0"/>
                <a:chExt cx="2514434" cy="6858000"/>
              </a:xfrm>
            </p:grpSpPr>
            <p:sp>
              <p:nvSpPr>
                <p:cNvPr id="35" name="Rectangle 34"/>
                <p:cNvSpPr/>
                <p:nvPr/>
              </p:nvSpPr>
              <p:spPr>
                <a:xfrm>
                  <a:off x="914785"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 name="Rectangle 35"/>
                <p:cNvSpPr/>
                <p:nvPr/>
              </p:nvSpPr>
              <p:spPr>
                <a:xfrm>
                  <a:off x="445"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 name="Rectangle 36"/>
                <p:cNvSpPr/>
                <p:nvPr/>
              </p:nvSpPr>
              <p:spPr>
                <a:xfrm>
                  <a:off x="229030"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32" name="Rectangle 31"/>
              <p:cNvSpPr/>
              <p:nvPr/>
            </p:nvSpPr>
            <p:spPr>
              <a:xfrm>
                <a:off x="3809907" y="0"/>
                <a:ext cx="281921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 name="Rectangle 32"/>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4" name="Rectangle 33"/>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7" name="Freeform 6"/>
            <p:cNvSpPr/>
            <p:nvPr/>
          </p:nvSpPr>
          <p:spPr>
            <a:xfrm>
              <a:off x="-12540" y="5035550"/>
              <a:ext cx="9144984"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8" name="Freeform 7"/>
            <p:cNvSpPr/>
            <p:nvPr/>
          </p:nvSpPr>
          <p:spPr>
            <a:xfrm>
              <a:off x="-12540" y="3467100"/>
              <a:ext cx="9144984"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9" name="Freeform 8"/>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0" name="Freeform 9"/>
            <p:cNvSpPr/>
            <p:nvPr/>
          </p:nvSpPr>
          <p:spPr>
            <a:xfrm>
              <a:off x="-12540" y="5284788"/>
              <a:ext cx="9144984"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1" name="Freeform 10"/>
            <p:cNvSpPr/>
            <p:nvPr/>
          </p:nvSpPr>
          <p:spPr>
            <a:xfrm>
              <a:off x="2136793" y="5132388"/>
              <a:ext cx="6982952"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2" name="Hexagon 11"/>
            <p:cNvSpPr/>
            <p:nvPr/>
          </p:nvSpPr>
          <p:spPr>
            <a:xfrm rot="1800000">
              <a:off x="2995574" y="2859088"/>
              <a:ext cx="1601681"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Hexagon 12"/>
            <p:cNvSpPr/>
            <p:nvPr/>
          </p:nvSpPr>
          <p:spPr>
            <a:xfrm rot="1800000">
              <a:off x="3719426"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Hexagon 13"/>
            <p:cNvSpPr/>
            <p:nvPr/>
          </p:nvSpPr>
          <p:spPr>
            <a:xfrm rot="1800000">
              <a:off x="3728950" y="15922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Hexagon 14"/>
            <p:cNvSpPr/>
            <p:nvPr/>
          </p:nvSpPr>
          <p:spPr>
            <a:xfrm rot="1800000">
              <a:off x="2976525" y="325438"/>
              <a:ext cx="1601681"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Hexagon 15"/>
            <p:cNvSpPr/>
            <p:nvPr/>
          </p:nvSpPr>
          <p:spPr>
            <a:xfrm rot="1800000">
              <a:off x="4462327" y="5383213"/>
              <a:ext cx="1601681"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Freeform 16"/>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Hexagon 17"/>
            <p:cNvSpPr/>
            <p:nvPr/>
          </p:nvSpPr>
          <p:spPr>
            <a:xfrm rot="1800000">
              <a:off x="23970" y="540226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Hexagon 18"/>
            <p:cNvSpPr/>
            <p:nvPr/>
          </p:nvSpPr>
          <p:spPr>
            <a:xfrm rot="1800000">
              <a:off x="52543" y="28495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Hexagon 19"/>
            <p:cNvSpPr/>
            <p:nvPr/>
          </p:nvSpPr>
          <p:spPr>
            <a:xfrm rot="1800000">
              <a:off x="776395"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Hexagon 20"/>
            <p:cNvSpPr/>
            <p:nvPr/>
          </p:nvSpPr>
          <p:spPr>
            <a:xfrm rot="1800000">
              <a:off x="1509772" y="54117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2" name="Hexagon 21"/>
            <p:cNvSpPr/>
            <p:nvPr/>
          </p:nvSpPr>
          <p:spPr>
            <a:xfrm rot="1800000">
              <a:off x="1528821" y="2859088"/>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Hexagon 22"/>
            <p:cNvSpPr/>
            <p:nvPr/>
          </p:nvSpPr>
          <p:spPr>
            <a:xfrm rot="1800000">
              <a:off x="795444" y="15636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Hexagon 23"/>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Hexagon 24"/>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Hexagon 25"/>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 name="Freeform 26"/>
            <p:cNvSpPr/>
            <p:nvPr/>
          </p:nvSpPr>
          <p:spPr>
            <a:xfrm rot="1800000">
              <a:off x="8306998" y="4056063"/>
              <a:ext cx="124293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 name="Freeform 27"/>
            <p:cNvSpPr/>
            <p:nvPr/>
          </p:nvSpPr>
          <p:spPr>
            <a:xfrm rot="1800000">
              <a:off x="8306998"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44" name="Rectangle 43"/>
          <p:cNvSpPr/>
          <p:nvPr/>
        </p:nvSpPr>
        <p:spPr>
          <a:xfrm>
            <a:off x="4560888" y="-22225"/>
            <a:ext cx="3679825" cy="6272213"/>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5" name="Rectangle 44"/>
          <p:cNvSpPr/>
          <p:nvPr/>
        </p:nvSpPr>
        <p:spPr>
          <a:xfrm>
            <a:off x="4649788" y="-22225"/>
            <a:ext cx="3505200" cy="6238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6" name="Rectangle 45"/>
          <p:cNvSpPr/>
          <p:nvPr/>
        </p:nvSpPr>
        <p:spPr>
          <a:xfrm>
            <a:off x="904875" y="601663"/>
            <a:ext cx="3562350" cy="564832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7" name="Rectangle 46"/>
          <p:cNvSpPr/>
          <p:nvPr/>
        </p:nvSpPr>
        <p:spPr>
          <a:xfrm>
            <a:off x="4651375" y="6088063"/>
            <a:ext cx="35052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4739833" y="2657434"/>
            <a:ext cx="3304572" cy="1463153"/>
          </a:xfrm>
        </p:spPr>
        <p:txBody>
          <a:bodyPr>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8" name="Date Placeholder 4"/>
          <p:cNvSpPr>
            <a:spLocks noGrp="1"/>
          </p:cNvSpPr>
          <p:nvPr>
            <p:ph type="dt" sz="half" idx="10"/>
          </p:nvPr>
        </p:nvSpPr>
        <p:spPr/>
        <p:txBody>
          <a:bodyPr/>
          <a:lstStyle>
            <a:lvl1pPr>
              <a:defRPr/>
            </a:lvl1pPr>
          </a:lstStyle>
          <a:p>
            <a:pPr>
              <a:defRPr/>
            </a:pPr>
            <a:fld id="{9D3F8F25-C7D0-4C83-A2E8-10E307570FA9}" type="datetimeFigureOut">
              <a:rPr lang="en-US"/>
              <a:pPr>
                <a:defRPr/>
              </a:pPr>
              <a:t>8/26/2013</a:t>
            </a:fld>
            <a:endParaRPr lang="en-US"/>
          </a:p>
        </p:txBody>
      </p:sp>
      <p:sp>
        <p:nvSpPr>
          <p:cNvPr id="49" name="Slide Number Placeholder 6"/>
          <p:cNvSpPr>
            <a:spLocks noGrp="1"/>
          </p:cNvSpPr>
          <p:nvPr>
            <p:ph type="sldNum" sz="quarter" idx="11"/>
          </p:nvPr>
        </p:nvSpPr>
        <p:spPr/>
        <p:txBody>
          <a:bodyPr/>
          <a:lstStyle>
            <a:lvl1pPr>
              <a:defRPr/>
            </a:lvl1pPr>
          </a:lstStyle>
          <a:p>
            <a:pPr>
              <a:defRPr/>
            </a:pPr>
            <a:fld id="{3C4C6507-4737-4C4C-A728-AC990073687B}" type="slidenum">
              <a:rPr lang="en-US"/>
              <a:pPr>
                <a:defRPr/>
              </a:pPr>
              <a:t>‹#›</a:t>
            </a:fld>
            <a:endParaRPr lang="en-US"/>
          </a:p>
        </p:txBody>
      </p:sp>
      <p:sp>
        <p:nvSpPr>
          <p:cNvPr id="50" name="Footer Placeholder 5"/>
          <p:cNvSpPr>
            <a:spLocks noGrp="1"/>
          </p:cNvSpPr>
          <p:nvPr>
            <p:ph type="ftr" sz="quarter" idx="12"/>
          </p:nvPr>
        </p:nvSpPr>
        <p:spPr>
          <a:xfrm>
            <a:off x="4641850" y="5724525"/>
            <a:ext cx="3492500" cy="365125"/>
          </a:xfrm>
        </p:spPr>
        <p:txBody>
          <a:bodyPr>
            <a:normAutofit/>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5" name="Group 60"/>
          <p:cNvGrpSpPr>
            <a:grpSpLocks/>
          </p:cNvGrpSpPr>
          <p:nvPr/>
        </p:nvGrpSpPr>
        <p:grpSpPr bwMode="auto">
          <a:xfrm>
            <a:off x="-382588" y="0"/>
            <a:ext cx="9932988" cy="6858000"/>
            <a:chOff x="-382404" y="0"/>
            <a:chExt cx="9932332" cy="6858000"/>
          </a:xfrm>
        </p:grpSpPr>
        <p:grpSp>
          <p:nvGrpSpPr>
            <p:cNvPr id="6" name="Group 61"/>
            <p:cNvGrpSpPr>
              <a:grpSpLocks/>
            </p:cNvGrpSpPr>
            <p:nvPr/>
          </p:nvGrpSpPr>
          <p:grpSpPr bwMode="auto">
            <a:xfrm>
              <a:off x="159" y="0"/>
              <a:ext cx="9143396" cy="6858000"/>
              <a:chOff x="159" y="0"/>
              <a:chExt cx="9143396" cy="6858000"/>
            </a:xfrm>
          </p:grpSpPr>
          <p:grpSp>
            <p:nvGrpSpPr>
              <p:cNvPr id="29" name="Group 4"/>
              <p:cNvGrpSpPr>
                <a:grpSpLocks/>
              </p:cNvGrpSpPr>
              <p:nvPr/>
            </p:nvGrpSpPr>
            <p:grpSpPr bwMode="auto">
              <a:xfrm>
                <a:off x="159" y="0"/>
                <a:ext cx="2514434" cy="6858000"/>
                <a:chOff x="159" y="0"/>
                <a:chExt cx="2514434" cy="6858000"/>
              </a:xfrm>
            </p:grpSpPr>
            <p:sp>
              <p:nvSpPr>
                <p:cNvPr id="41" name="Rectangle 40"/>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2"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3"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0" name="Group 5"/>
              <p:cNvGrpSpPr>
                <a:grpSpLocks/>
              </p:cNvGrpSpPr>
              <p:nvPr/>
            </p:nvGrpSpPr>
            <p:grpSpPr bwMode="auto">
              <a:xfrm>
                <a:off x="422406" y="0"/>
                <a:ext cx="2514434" cy="6858000"/>
                <a:chOff x="-504" y="0"/>
                <a:chExt cx="2514434" cy="6858000"/>
              </a:xfrm>
            </p:grpSpPr>
            <p:sp>
              <p:nvSpPr>
                <p:cNvPr id="38" name="Rectangle 37"/>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Rectangle 38"/>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0" name="Rectangle 39"/>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1" name="Group 9"/>
              <p:cNvGrpSpPr>
                <a:grpSpLocks/>
              </p:cNvGrpSpPr>
              <p:nvPr/>
            </p:nvGrpSpPr>
            <p:grpSpPr bwMode="auto">
              <a:xfrm rot="10800000">
                <a:off x="6629121" y="0"/>
                <a:ext cx="2514434" cy="6858000"/>
                <a:chOff x="445" y="0"/>
                <a:chExt cx="2514434" cy="6858000"/>
              </a:xfrm>
            </p:grpSpPr>
            <p:sp>
              <p:nvSpPr>
                <p:cNvPr id="35" name="Rectangle 34"/>
                <p:cNvSpPr/>
                <p:nvPr/>
              </p:nvSpPr>
              <p:spPr>
                <a:xfrm>
                  <a:off x="914785"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 name="Rectangle 35"/>
                <p:cNvSpPr/>
                <p:nvPr/>
              </p:nvSpPr>
              <p:spPr>
                <a:xfrm>
                  <a:off x="445"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 name="Rectangle 36"/>
                <p:cNvSpPr/>
                <p:nvPr/>
              </p:nvSpPr>
              <p:spPr>
                <a:xfrm>
                  <a:off x="229030"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32" name="Rectangle 31"/>
              <p:cNvSpPr/>
              <p:nvPr/>
            </p:nvSpPr>
            <p:spPr>
              <a:xfrm>
                <a:off x="3809907" y="0"/>
                <a:ext cx="281921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 name="Rectangle 32"/>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4" name="Rectangle 33"/>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7" name="Freeform 6"/>
            <p:cNvSpPr/>
            <p:nvPr/>
          </p:nvSpPr>
          <p:spPr>
            <a:xfrm>
              <a:off x="-12540" y="5035550"/>
              <a:ext cx="9144984"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8" name="Freeform 7"/>
            <p:cNvSpPr/>
            <p:nvPr/>
          </p:nvSpPr>
          <p:spPr>
            <a:xfrm>
              <a:off x="-12540" y="3467100"/>
              <a:ext cx="9144984"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9" name="Freeform 8"/>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0" name="Freeform 9"/>
            <p:cNvSpPr/>
            <p:nvPr/>
          </p:nvSpPr>
          <p:spPr>
            <a:xfrm>
              <a:off x="-12540" y="5284788"/>
              <a:ext cx="9144984"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1" name="Freeform 10"/>
            <p:cNvSpPr/>
            <p:nvPr/>
          </p:nvSpPr>
          <p:spPr>
            <a:xfrm>
              <a:off x="2136793" y="5132388"/>
              <a:ext cx="6982952"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2" name="Hexagon 11"/>
            <p:cNvSpPr/>
            <p:nvPr/>
          </p:nvSpPr>
          <p:spPr>
            <a:xfrm rot="1800000">
              <a:off x="2995574" y="2859088"/>
              <a:ext cx="1601681"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Hexagon 12"/>
            <p:cNvSpPr/>
            <p:nvPr/>
          </p:nvSpPr>
          <p:spPr>
            <a:xfrm rot="1800000">
              <a:off x="3719426"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Hexagon 13"/>
            <p:cNvSpPr/>
            <p:nvPr/>
          </p:nvSpPr>
          <p:spPr>
            <a:xfrm rot="1800000">
              <a:off x="3728950" y="15922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Hexagon 14"/>
            <p:cNvSpPr/>
            <p:nvPr/>
          </p:nvSpPr>
          <p:spPr>
            <a:xfrm rot="1800000">
              <a:off x="2976525" y="325438"/>
              <a:ext cx="1601681"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Hexagon 15"/>
            <p:cNvSpPr/>
            <p:nvPr/>
          </p:nvSpPr>
          <p:spPr>
            <a:xfrm rot="1800000">
              <a:off x="4462327" y="5383213"/>
              <a:ext cx="1601681"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Freeform 16"/>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Hexagon 17"/>
            <p:cNvSpPr/>
            <p:nvPr/>
          </p:nvSpPr>
          <p:spPr>
            <a:xfrm rot="1800000">
              <a:off x="23970" y="540226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Hexagon 18"/>
            <p:cNvSpPr/>
            <p:nvPr/>
          </p:nvSpPr>
          <p:spPr>
            <a:xfrm rot="1800000">
              <a:off x="52543" y="28495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Hexagon 19"/>
            <p:cNvSpPr/>
            <p:nvPr/>
          </p:nvSpPr>
          <p:spPr>
            <a:xfrm rot="1800000">
              <a:off x="776395"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Hexagon 20"/>
            <p:cNvSpPr/>
            <p:nvPr/>
          </p:nvSpPr>
          <p:spPr>
            <a:xfrm rot="1800000">
              <a:off x="1509772" y="54117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2" name="Hexagon 21"/>
            <p:cNvSpPr/>
            <p:nvPr/>
          </p:nvSpPr>
          <p:spPr>
            <a:xfrm rot="1800000">
              <a:off x="1528821" y="2859088"/>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Hexagon 22"/>
            <p:cNvSpPr/>
            <p:nvPr/>
          </p:nvSpPr>
          <p:spPr>
            <a:xfrm rot="1800000">
              <a:off x="795444" y="15636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Hexagon 23"/>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Hexagon 24"/>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Hexagon 25"/>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 name="Freeform 26"/>
            <p:cNvSpPr/>
            <p:nvPr/>
          </p:nvSpPr>
          <p:spPr>
            <a:xfrm rot="1800000">
              <a:off x="8306998" y="4056063"/>
              <a:ext cx="124293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 name="Freeform 27"/>
            <p:cNvSpPr/>
            <p:nvPr/>
          </p:nvSpPr>
          <p:spPr>
            <a:xfrm rot="1800000">
              <a:off x="8306998"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44" name="Rectangle 43"/>
          <p:cNvSpPr/>
          <p:nvPr/>
        </p:nvSpPr>
        <p:spPr>
          <a:xfrm>
            <a:off x="4560888" y="-22225"/>
            <a:ext cx="3679825" cy="6272213"/>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5" name="Rectangle 44"/>
          <p:cNvSpPr/>
          <p:nvPr/>
        </p:nvSpPr>
        <p:spPr>
          <a:xfrm>
            <a:off x="4649788" y="-22225"/>
            <a:ext cx="3505200" cy="6238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6" name="Rectangle 45"/>
          <p:cNvSpPr/>
          <p:nvPr/>
        </p:nvSpPr>
        <p:spPr>
          <a:xfrm>
            <a:off x="904875" y="601663"/>
            <a:ext cx="3562350" cy="564832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7" name="Rectangle 46"/>
          <p:cNvSpPr/>
          <p:nvPr/>
        </p:nvSpPr>
        <p:spPr>
          <a:xfrm>
            <a:off x="4651375" y="6088063"/>
            <a:ext cx="35052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4734424" y="2660904"/>
            <a:ext cx="3300984" cy="1463040"/>
          </a:xfrm>
        </p:spPr>
        <p:txBody>
          <a:bodyPr>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rtlCol="0">
            <a:normAutofit/>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8" name="Date Placeholder 4"/>
          <p:cNvSpPr>
            <a:spLocks noGrp="1"/>
          </p:cNvSpPr>
          <p:nvPr>
            <p:ph type="dt" sz="half" idx="10"/>
          </p:nvPr>
        </p:nvSpPr>
        <p:spPr/>
        <p:txBody>
          <a:bodyPr/>
          <a:lstStyle>
            <a:lvl1pPr>
              <a:defRPr/>
            </a:lvl1pPr>
          </a:lstStyle>
          <a:p>
            <a:pPr>
              <a:defRPr/>
            </a:pPr>
            <a:fld id="{84F1B1DC-B53C-4A4C-8847-E3BFF0BE9FD2}" type="datetimeFigureOut">
              <a:rPr lang="en-US"/>
              <a:pPr>
                <a:defRPr/>
              </a:pPr>
              <a:t>8/26/2013</a:t>
            </a:fld>
            <a:endParaRPr lang="en-US"/>
          </a:p>
        </p:txBody>
      </p:sp>
      <p:sp>
        <p:nvSpPr>
          <p:cNvPr id="49" name="Footer Placeholder 5"/>
          <p:cNvSpPr>
            <a:spLocks noGrp="1"/>
          </p:cNvSpPr>
          <p:nvPr>
            <p:ph type="ftr" sz="quarter" idx="11"/>
          </p:nvPr>
        </p:nvSpPr>
        <p:spPr>
          <a:xfrm>
            <a:off x="4641850" y="5724525"/>
            <a:ext cx="3492500" cy="365125"/>
          </a:xfrm>
        </p:spPr>
        <p:txBody>
          <a:bodyPr>
            <a:normAutofit/>
          </a:bodyPr>
          <a:lstStyle>
            <a:lvl1pPr>
              <a:defRPr/>
            </a:lvl1pPr>
          </a:lstStyle>
          <a:p>
            <a:pPr>
              <a:defRPr/>
            </a:pPr>
            <a:endParaRPr lang="en-US"/>
          </a:p>
        </p:txBody>
      </p:sp>
      <p:sp>
        <p:nvSpPr>
          <p:cNvPr id="50" name="Slide Number Placeholder 6"/>
          <p:cNvSpPr>
            <a:spLocks noGrp="1"/>
          </p:cNvSpPr>
          <p:nvPr>
            <p:ph type="sldNum" sz="quarter" idx="12"/>
          </p:nvPr>
        </p:nvSpPr>
        <p:spPr/>
        <p:txBody>
          <a:bodyPr/>
          <a:lstStyle>
            <a:lvl1pPr>
              <a:defRPr/>
            </a:lvl1pPr>
          </a:lstStyle>
          <a:p>
            <a:pPr>
              <a:defRPr/>
            </a:pPr>
            <a:fld id="{89967934-0063-4844-81B6-D8260FF356E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1026" name="Group 41"/>
          <p:cNvGrpSpPr>
            <a:grpSpLocks/>
          </p:cNvGrpSpPr>
          <p:nvPr/>
        </p:nvGrpSpPr>
        <p:grpSpPr bwMode="auto">
          <a:xfrm>
            <a:off x="-304800" y="0"/>
            <a:ext cx="9932988" cy="6858000"/>
            <a:chOff x="-382404" y="0"/>
            <a:chExt cx="9932332" cy="6858000"/>
          </a:xfrm>
        </p:grpSpPr>
        <p:grpSp>
          <p:nvGrpSpPr>
            <p:cNvPr id="1035" name="Group 44"/>
            <p:cNvGrpSpPr>
              <a:grpSpLocks/>
            </p:cNvGrpSpPr>
            <p:nvPr/>
          </p:nvGrpSpPr>
          <p:grpSpPr bwMode="auto">
            <a:xfrm>
              <a:off x="0" y="0"/>
              <a:ext cx="9144000" cy="6858000"/>
              <a:chOff x="0" y="0"/>
              <a:chExt cx="9144000" cy="6858000"/>
            </a:xfrm>
          </p:grpSpPr>
          <p:grpSp>
            <p:nvGrpSpPr>
              <p:cNvPr id="1058" name="Group 4"/>
              <p:cNvGrpSpPr>
                <a:grpSpLocks/>
              </p:cNvGrpSpPr>
              <p:nvPr/>
            </p:nvGrpSpPr>
            <p:grpSpPr bwMode="auto">
              <a:xfrm>
                <a:off x="0" y="0"/>
                <a:ext cx="2514600" cy="6858000"/>
                <a:chOff x="0" y="0"/>
                <a:chExt cx="2514600" cy="6858000"/>
              </a:xfrm>
            </p:grpSpPr>
            <p:sp>
              <p:nvSpPr>
                <p:cNvPr id="113" name="Rectangle 112"/>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4"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5"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059" name="Group 5"/>
              <p:cNvGrpSpPr>
                <a:grpSpLocks/>
              </p:cNvGrpSpPr>
              <p:nvPr/>
            </p:nvGrpSpPr>
            <p:grpSpPr bwMode="auto">
              <a:xfrm>
                <a:off x="422910" y="0"/>
                <a:ext cx="2514600" cy="6858000"/>
                <a:chOff x="0" y="0"/>
                <a:chExt cx="2514600" cy="6858000"/>
              </a:xfrm>
            </p:grpSpPr>
            <p:sp>
              <p:nvSpPr>
                <p:cNvPr id="110" name="Rectangle 109"/>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1" name="Rectangle 110"/>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2" name="Rectangle 111"/>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060" name="Group 9"/>
              <p:cNvGrpSpPr>
                <a:grpSpLocks/>
              </p:cNvGrpSpPr>
              <p:nvPr/>
            </p:nvGrpSpPr>
            <p:grpSpPr bwMode="auto">
              <a:xfrm rot="10800000">
                <a:off x="6629400" y="0"/>
                <a:ext cx="2514600" cy="6858000"/>
                <a:chOff x="0" y="0"/>
                <a:chExt cx="2514600" cy="6858000"/>
              </a:xfrm>
            </p:grpSpPr>
            <p:sp>
              <p:nvSpPr>
                <p:cNvPr id="107" name="Rectangle 106"/>
                <p:cNvSpPr/>
                <p:nvPr/>
              </p:nvSpPr>
              <p:spPr>
                <a:xfrm>
                  <a:off x="914785"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8" name="Rectangle 107"/>
                <p:cNvSpPr/>
                <p:nvPr/>
              </p:nvSpPr>
              <p:spPr>
                <a:xfrm>
                  <a:off x="445"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9" name="Rectangle 108"/>
                <p:cNvSpPr/>
                <p:nvPr/>
              </p:nvSpPr>
              <p:spPr>
                <a:xfrm>
                  <a:off x="229030"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04" name="Rectangle 103"/>
              <p:cNvSpPr/>
              <p:nvPr/>
            </p:nvSpPr>
            <p:spPr>
              <a:xfrm>
                <a:off x="3809907" y="0"/>
                <a:ext cx="281921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5" name="Rectangle 104"/>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6" name="Rectangle 105"/>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44" name="Freeform 43"/>
            <p:cNvSpPr/>
            <p:nvPr/>
          </p:nvSpPr>
          <p:spPr>
            <a:xfrm>
              <a:off x="-12540" y="5035550"/>
              <a:ext cx="9144983"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45" name="Freeform 44"/>
            <p:cNvSpPr/>
            <p:nvPr/>
          </p:nvSpPr>
          <p:spPr>
            <a:xfrm>
              <a:off x="-12540" y="3467100"/>
              <a:ext cx="9144983"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46" name="Freeform 45"/>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47" name="Freeform 46"/>
            <p:cNvSpPr/>
            <p:nvPr/>
          </p:nvSpPr>
          <p:spPr>
            <a:xfrm>
              <a:off x="-12540" y="5284788"/>
              <a:ext cx="9144983"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49" name="Freeform 48"/>
            <p:cNvSpPr/>
            <p:nvPr/>
          </p:nvSpPr>
          <p:spPr>
            <a:xfrm>
              <a:off x="2136793" y="5132388"/>
              <a:ext cx="6982951"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50" name="Hexagon 49"/>
            <p:cNvSpPr/>
            <p:nvPr/>
          </p:nvSpPr>
          <p:spPr>
            <a:xfrm rot="1800000">
              <a:off x="2995573" y="2859088"/>
              <a:ext cx="1601682"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1" name="Hexagon 50"/>
            <p:cNvSpPr/>
            <p:nvPr/>
          </p:nvSpPr>
          <p:spPr>
            <a:xfrm rot="1800000">
              <a:off x="3719425" y="4125913"/>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2" name="Hexagon 51"/>
            <p:cNvSpPr/>
            <p:nvPr/>
          </p:nvSpPr>
          <p:spPr>
            <a:xfrm rot="1800000">
              <a:off x="3728949" y="1592263"/>
              <a:ext cx="160168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3" name="Hexagon 52"/>
            <p:cNvSpPr/>
            <p:nvPr/>
          </p:nvSpPr>
          <p:spPr>
            <a:xfrm rot="1800000">
              <a:off x="2976524" y="325438"/>
              <a:ext cx="1601682"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4" name="Hexagon 53"/>
            <p:cNvSpPr/>
            <p:nvPr/>
          </p:nvSpPr>
          <p:spPr>
            <a:xfrm rot="1800000">
              <a:off x="4462326" y="5383213"/>
              <a:ext cx="1601682"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5" name="Freeform 54"/>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6" name="Hexagon 55"/>
            <p:cNvSpPr/>
            <p:nvPr/>
          </p:nvSpPr>
          <p:spPr>
            <a:xfrm rot="1800000">
              <a:off x="23969" y="5402263"/>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7" name="Hexagon 56"/>
            <p:cNvSpPr/>
            <p:nvPr/>
          </p:nvSpPr>
          <p:spPr>
            <a:xfrm rot="1800000">
              <a:off x="52542" y="2849563"/>
              <a:ext cx="160168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8" name="Hexagon 57"/>
            <p:cNvSpPr/>
            <p:nvPr/>
          </p:nvSpPr>
          <p:spPr>
            <a:xfrm rot="1800000">
              <a:off x="776394" y="4125913"/>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9" name="Hexagon 58"/>
            <p:cNvSpPr/>
            <p:nvPr/>
          </p:nvSpPr>
          <p:spPr>
            <a:xfrm rot="1800000">
              <a:off x="1509771" y="5411788"/>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0" name="Hexagon 59"/>
            <p:cNvSpPr/>
            <p:nvPr/>
          </p:nvSpPr>
          <p:spPr>
            <a:xfrm rot="1800000">
              <a:off x="1528820" y="2859088"/>
              <a:ext cx="160168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5" name="Hexagon 94"/>
            <p:cNvSpPr/>
            <p:nvPr/>
          </p:nvSpPr>
          <p:spPr>
            <a:xfrm rot="1800000">
              <a:off x="795443" y="1563688"/>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6" name="Hexagon 95"/>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7" name="Hexagon 96"/>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8" name="Hexagon 97"/>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9" name="Freeform 98"/>
            <p:cNvSpPr/>
            <p:nvPr/>
          </p:nvSpPr>
          <p:spPr>
            <a:xfrm rot="1800000">
              <a:off x="8306997" y="4056063"/>
              <a:ext cx="1242931"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0" name="Freeform 99"/>
            <p:cNvSpPr/>
            <p:nvPr/>
          </p:nvSpPr>
          <p:spPr>
            <a:xfrm rot="1800000">
              <a:off x="8306997"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66" name="Rectangle 65"/>
          <p:cNvSpPr/>
          <p:nvPr/>
        </p:nvSpPr>
        <p:spPr>
          <a:xfrm>
            <a:off x="457200" y="333375"/>
            <a:ext cx="8229600" cy="6186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0" name="Rectangle 69"/>
          <p:cNvSpPr/>
          <p:nvPr/>
        </p:nvSpPr>
        <p:spPr>
          <a:xfrm>
            <a:off x="4560888" y="-22225"/>
            <a:ext cx="3679825" cy="700088"/>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1" name="Rectangle 70"/>
          <p:cNvSpPr/>
          <p:nvPr/>
        </p:nvSpPr>
        <p:spPr>
          <a:xfrm>
            <a:off x="4649788" y="-22225"/>
            <a:ext cx="3505200" cy="6238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30" name="Title Placeholder 1"/>
          <p:cNvSpPr>
            <a:spLocks noGrp="1"/>
          </p:cNvSpPr>
          <p:nvPr>
            <p:ph type="title"/>
          </p:nvPr>
        </p:nvSpPr>
        <p:spPr bwMode="auto">
          <a:xfrm>
            <a:off x="1042988" y="1027113"/>
            <a:ext cx="7024687"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31" name="Text Placeholder 2"/>
          <p:cNvSpPr>
            <a:spLocks noGrp="1"/>
          </p:cNvSpPr>
          <p:nvPr>
            <p:ph type="body" idx="1"/>
          </p:nvPr>
        </p:nvSpPr>
        <p:spPr bwMode="auto">
          <a:xfrm>
            <a:off x="1042988" y="2324100"/>
            <a:ext cx="6777037" cy="35083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5997575" y="223838"/>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rgbClr val="FEFEFE"/>
                </a:solidFill>
                <a:latin typeface="+mn-lt"/>
                <a:cs typeface="+mn-cs"/>
              </a:defRPr>
            </a:lvl1pPr>
          </a:lstStyle>
          <a:p>
            <a:pPr>
              <a:defRPr/>
            </a:pPr>
            <a:fld id="{089A7BC0-A9F0-4B24-BF1F-6308927320B9}" type="datetimeFigureOut">
              <a:rPr lang="en-US"/>
              <a:pPr>
                <a:defRPr/>
              </a:pPr>
              <a:t>8/26/2013</a:t>
            </a:fld>
            <a:endParaRPr lang="en-US"/>
          </a:p>
        </p:txBody>
      </p:sp>
      <p:sp>
        <p:nvSpPr>
          <p:cNvPr id="5" name="Footer Placeholder 4"/>
          <p:cNvSpPr>
            <a:spLocks noGrp="1"/>
          </p:cNvSpPr>
          <p:nvPr>
            <p:ph type="ftr" sz="quarter" idx="3"/>
          </p:nvPr>
        </p:nvSpPr>
        <p:spPr>
          <a:xfrm>
            <a:off x="4641850" y="5851525"/>
            <a:ext cx="3502025" cy="365125"/>
          </a:xfrm>
          <a:prstGeom prst="rect">
            <a:avLst/>
          </a:prstGeom>
        </p:spPr>
        <p:txBody>
          <a:bodyPr vert="horz" lIns="91440" tIns="45720" rIns="91440" bIns="45720" rtlCol="0" anchor="ctr"/>
          <a:lstStyle>
            <a:lvl1pPr algn="r" fontAlgn="auto">
              <a:spcBef>
                <a:spcPts val="0"/>
              </a:spcBef>
              <a:spcAft>
                <a:spcPts val="0"/>
              </a:spcAft>
              <a:defRPr sz="1200">
                <a:solidFill>
                  <a:schemeClr val="accent1"/>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4649788" y="223838"/>
            <a:ext cx="1331912" cy="365125"/>
          </a:xfrm>
          <a:prstGeom prst="rect">
            <a:avLst/>
          </a:prstGeom>
        </p:spPr>
        <p:txBody>
          <a:bodyPr vert="horz" lIns="91440" tIns="45720" rIns="91440" bIns="45720" rtlCol="0" anchor="ctr"/>
          <a:lstStyle>
            <a:lvl1pPr algn="l" fontAlgn="auto">
              <a:spcBef>
                <a:spcPts val="0"/>
              </a:spcBef>
              <a:spcAft>
                <a:spcPts val="0"/>
              </a:spcAft>
              <a:defRPr sz="1200">
                <a:solidFill>
                  <a:srgbClr val="FEFEFE"/>
                </a:solidFill>
                <a:latin typeface="+mn-lt"/>
                <a:cs typeface="+mn-cs"/>
              </a:defRPr>
            </a:lvl1pPr>
          </a:lstStyle>
          <a:p>
            <a:pPr>
              <a:defRPr/>
            </a:pPr>
            <a:fld id="{33194E69-8400-4372-B93E-AB33BD6BBD0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23" r:id="rId1"/>
    <p:sldLayoutId id="2147483715" r:id="rId2"/>
    <p:sldLayoutId id="2147483716" r:id="rId3"/>
    <p:sldLayoutId id="2147483717" r:id="rId4"/>
    <p:sldLayoutId id="2147483718" r:id="rId5"/>
    <p:sldLayoutId id="2147483719" r:id="rId6"/>
    <p:sldLayoutId id="2147483720" r:id="rId7"/>
    <p:sldLayoutId id="2147483724" r:id="rId8"/>
    <p:sldLayoutId id="2147483725" r:id="rId9"/>
    <p:sldLayoutId id="2147483721" r:id="rId10"/>
    <p:sldLayoutId id="2147483722" r:id="rId11"/>
  </p:sldLayoutIdLst>
  <p:txStyles>
    <p:titleStyle>
      <a:lvl1pPr algn="l" rtl="0" eaLnBrk="0" fontAlgn="base" hangingPunct="0">
        <a:spcBef>
          <a:spcPct val="0"/>
        </a:spcBef>
        <a:spcAft>
          <a:spcPct val="0"/>
        </a:spcAft>
        <a:defRPr sz="4000" kern="1200">
          <a:solidFill>
            <a:schemeClr val="accent1"/>
          </a:solidFill>
          <a:latin typeface="+mj-lt"/>
          <a:ea typeface="+mj-ea"/>
          <a:cs typeface="+mj-cs"/>
        </a:defRPr>
      </a:lvl1pPr>
      <a:lvl2pPr algn="l" rtl="0" eaLnBrk="0" fontAlgn="base" hangingPunct="0">
        <a:spcBef>
          <a:spcPct val="0"/>
        </a:spcBef>
        <a:spcAft>
          <a:spcPct val="0"/>
        </a:spcAft>
        <a:defRPr sz="4000">
          <a:solidFill>
            <a:schemeClr val="accent1"/>
          </a:solidFill>
          <a:latin typeface="Century Gothic" pitchFamily="34" charset="0"/>
        </a:defRPr>
      </a:lvl2pPr>
      <a:lvl3pPr algn="l" rtl="0" eaLnBrk="0" fontAlgn="base" hangingPunct="0">
        <a:spcBef>
          <a:spcPct val="0"/>
        </a:spcBef>
        <a:spcAft>
          <a:spcPct val="0"/>
        </a:spcAft>
        <a:defRPr sz="4000">
          <a:solidFill>
            <a:schemeClr val="accent1"/>
          </a:solidFill>
          <a:latin typeface="Century Gothic" pitchFamily="34" charset="0"/>
        </a:defRPr>
      </a:lvl3pPr>
      <a:lvl4pPr algn="l" rtl="0" eaLnBrk="0" fontAlgn="base" hangingPunct="0">
        <a:spcBef>
          <a:spcPct val="0"/>
        </a:spcBef>
        <a:spcAft>
          <a:spcPct val="0"/>
        </a:spcAft>
        <a:defRPr sz="4000">
          <a:solidFill>
            <a:schemeClr val="accent1"/>
          </a:solidFill>
          <a:latin typeface="Century Gothic" pitchFamily="34" charset="0"/>
        </a:defRPr>
      </a:lvl4pPr>
      <a:lvl5pPr algn="l" rtl="0" eaLnBrk="0" fontAlgn="base" hangingPunct="0">
        <a:spcBef>
          <a:spcPct val="0"/>
        </a:spcBef>
        <a:spcAft>
          <a:spcPct val="0"/>
        </a:spcAft>
        <a:defRPr sz="4000">
          <a:solidFill>
            <a:schemeClr val="accent1"/>
          </a:solidFill>
          <a:latin typeface="Century Gothic"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3050" algn="l" rtl="0" eaLnBrk="0" fontAlgn="base" hangingPunct="0">
        <a:spcBef>
          <a:spcPct val="20000"/>
        </a:spcBef>
        <a:spcAft>
          <a:spcPct val="0"/>
        </a:spcAft>
        <a:buClr>
          <a:schemeClr val="accent1"/>
        </a:buClr>
        <a:buSzPct val="76000"/>
        <a:buFont typeface="Wingdings 2" pitchFamily="18" charset="2"/>
        <a:buChar char=""/>
        <a:defRPr sz="2400" kern="1200">
          <a:solidFill>
            <a:schemeClr val="tx2"/>
          </a:solidFill>
          <a:latin typeface="+mn-lt"/>
          <a:ea typeface="+mn-ea"/>
          <a:cs typeface="+mn-cs"/>
        </a:defRPr>
      </a:lvl1pPr>
      <a:lvl2pPr marL="639763" indent="-273050" algn="l" rtl="0" eaLnBrk="0" fontAlgn="base" hangingPunct="0">
        <a:spcBef>
          <a:spcPct val="20000"/>
        </a:spcBef>
        <a:spcAft>
          <a:spcPct val="0"/>
        </a:spcAft>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rtl="0" eaLnBrk="0" fontAlgn="base" hangingPunct="0">
        <a:spcBef>
          <a:spcPct val="20000"/>
        </a:spcBef>
        <a:spcAft>
          <a:spcPct val="0"/>
        </a:spcAft>
        <a:buClr>
          <a:schemeClr val="accent1"/>
        </a:buClr>
        <a:buSzPct val="76000"/>
        <a:buFont typeface="Wingdings 2" pitchFamily="18" charset="2"/>
        <a:buChar char=""/>
        <a:defRPr sz="2000" kern="1200">
          <a:solidFill>
            <a:schemeClr val="tx2"/>
          </a:solidFill>
          <a:latin typeface="+mn-lt"/>
          <a:ea typeface="+mn-ea"/>
          <a:cs typeface="+mn-cs"/>
        </a:defRPr>
      </a:lvl3pPr>
      <a:lvl4pPr marL="1123950" indent="-228600" algn="l" rtl="0" eaLnBrk="0" fontAlgn="base" hangingPunct="0">
        <a:spcBef>
          <a:spcPct val="20000"/>
        </a:spcBef>
        <a:spcAft>
          <a:spcPct val="0"/>
        </a:spcAft>
        <a:buClr>
          <a:schemeClr val="accent1"/>
        </a:buClr>
        <a:buSzPct val="76000"/>
        <a:buFont typeface="Wingdings 2" pitchFamily="18" charset="2"/>
        <a:buChar char=""/>
        <a:defRPr kern="1200">
          <a:solidFill>
            <a:schemeClr val="tx2"/>
          </a:solidFill>
          <a:latin typeface="+mn-lt"/>
          <a:ea typeface="+mn-ea"/>
          <a:cs typeface="+mn-cs"/>
        </a:defRPr>
      </a:lvl4pPr>
      <a:lvl5pPr marL="1325563" indent="-228600" algn="l" rtl="0" eaLnBrk="0" fontAlgn="base" hangingPunct="0">
        <a:spcBef>
          <a:spcPct val="20000"/>
        </a:spcBef>
        <a:spcAft>
          <a:spcPct val="0"/>
        </a:spcAft>
        <a:buClr>
          <a:schemeClr val="accent1"/>
        </a:buClr>
        <a:buSzPct val="76000"/>
        <a:buFont typeface="Wingdings 2" pitchFamily="18" charset="2"/>
        <a:buChar char=""/>
        <a:defRPr sz="1600" kern="120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3124200"/>
            <a:ext cx="3313113" cy="1701800"/>
          </a:xfrm>
        </p:spPr>
        <p:txBody>
          <a:bodyPr rtlCol="0">
            <a:normAutofit fontScale="90000"/>
          </a:bodyPr>
          <a:lstStyle/>
          <a:p>
            <a:pPr eaLnBrk="1" fontAlgn="auto" hangingPunct="1">
              <a:spcAft>
                <a:spcPts val="0"/>
              </a:spcAft>
              <a:defRPr/>
            </a:pPr>
            <a:r>
              <a:rPr lang="en-US" dirty="0" smtClean="0"/>
              <a:t>Introduction to Literature:</a:t>
            </a:r>
            <a:br>
              <a:rPr lang="en-US" dirty="0" smtClean="0"/>
            </a:br>
            <a:r>
              <a:rPr lang="en-US" dirty="0" smtClean="0"/>
              <a:t>Reading Critically: Assignment #1</a:t>
            </a:r>
            <a:endParaRPr lang="en-US" dirty="0"/>
          </a:p>
        </p:txBody>
      </p:sp>
      <p:sp>
        <p:nvSpPr>
          <p:cNvPr id="5123" name="Subtitle 2"/>
          <p:cNvSpPr>
            <a:spLocks noGrp="1"/>
          </p:cNvSpPr>
          <p:nvPr>
            <p:ph type="subTitle" idx="1"/>
          </p:nvPr>
        </p:nvSpPr>
        <p:spPr>
          <a:xfrm>
            <a:off x="4724400" y="4800600"/>
            <a:ext cx="3309938" cy="1260475"/>
          </a:xfrm>
        </p:spPr>
        <p:txBody>
          <a:bodyPr/>
          <a:lstStyle/>
          <a:p>
            <a:pPr eaLnBrk="1" hangingPunct="1"/>
            <a:r>
              <a:rPr lang="en-US" dirty="0" smtClean="0"/>
              <a:t>Prof. Everson</a:t>
            </a:r>
          </a:p>
          <a:p>
            <a:pPr eaLnBrk="1" hangingPunct="1"/>
            <a:r>
              <a:rPr lang="en-US" dirty="0" smtClean="0"/>
              <a:t>ENGL 201</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533400" y="304800"/>
            <a:ext cx="7024688" cy="1143000"/>
          </a:xfrm>
        </p:spPr>
        <p:txBody>
          <a:bodyPr/>
          <a:lstStyle/>
          <a:p>
            <a:pPr eaLnBrk="1" hangingPunct="1"/>
            <a:r>
              <a:rPr lang="en-US" smtClean="0"/>
              <a:t>STEP 1: Before You Read</a:t>
            </a:r>
          </a:p>
        </p:txBody>
      </p:sp>
      <p:graphicFrame>
        <p:nvGraphicFramePr>
          <p:cNvPr id="4" name="Diagram 3"/>
          <p:cNvGraphicFramePr/>
          <p:nvPr/>
        </p:nvGraphicFramePr>
        <p:xfrm>
          <a:off x="838200" y="1625600"/>
          <a:ext cx="7772400" cy="4927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268" name="Title 1"/>
          <p:cNvSpPr txBox="1">
            <a:spLocks/>
          </p:cNvSpPr>
          <p:nvPr/>
        </p:nvSpPr>
        <p:spPr bwMode="auto">
          <a:xfrm>
            <a:off x="601663" y="390525"/>
            <a:ext cx="6637337" cy="1362075"/>
          </a:xfrm>
          <a:prstGeom prst="rect">
            <a:avLst/>
          </a:prstGeom>
          <a:noFill/>
          <a:ln w="9525">
            <a:noFill/>
            <a:miter lim="800000"/>
            <a:headEnd/>
            <a:tailEnd/>
          </a:ln>
        </p:spPr>
        <p:txBody>
          <a:bodyPr anchor="b"/>
          <a:lstStyle/>
          <a:p>
            <a:r>
              <a:rPr lang="en-US" sz="2400" dirty="0">
                <a:solidFill>
                  <a:schemeClr val="accent1"/>
                </a:solidFill>
              </a:rPr>
              <a:t>Use the </a:t>
            </a:r>
            <a:r>
              <a:rPr lang="en-US" sz="2400" u="sng" dirty="0">
                <a:solidFill>
                  <a:schemeClr val="accent1"/>
                </a:solidFill>
              </a:rPr>
              <a:t>internet</a:t>
            </a:r>
            <a:r>
              <a:rPr lang="en-US" sz="2400" dirty="0">
                <a:solidFill>
                  <a:schemeClr val="accent1"/>
                </a:solidFill>
              </a:rPr>
              <a:t> to answer these questions: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3"/>
          <p:cNvSpPr>
            <a:spLocks noGrp="1"/>
          </p:cNvSpPr>
          <p:nvPr>
            <p:ph type="title"/>
          </p:nvPr>
        </p:nvSpPr>
        <p:spPr>
          <a:xfrm>
            <a:off x="609600" y="9525"/>
            <a:ext cx="6637338" cy="1362075"/>
          </a:xfrm>
        </p:spPr>
        <p:txBody>
          <a:bodyPr/>
          <a:lstStyle/>
          <a:p>
            <a:pPr eaLnBrk="1" hangingPunct="1"/>
            <a:r>
              <a:rPr lang="en-US" smtClean="0"/>
              <a:t>Step 2: Re-read the Story</a:t>
            </a:r>
          </a:p>
        </p:txBody>
      </p:sp>
      <p:sp>
        <p:nvSpPr>
          <p:cNvPr id="12291" name="Title 1"/>
          <p:cNvSpPr txBox="1">
            <a:spLocks/>
          </p:cNvSpPr>
          <p:nvPr/>
        </p:nvSpPr>
        <p:spPr bwMode="auto">
          <a:xfrm>
            <a:off x="609600" y="314325"/>
            <a:ext cx="6637338" cy="1362075"/>
          </a:xfrm>
          <a:prstGeom prst="rect">
            <a:avLst/>
          </a:prstGeom>
          <a:noFill/>
          <a:ln w="9525">
            <a:noFill/>
            <a:miter lim="800000"/>
            <a:headEnd/>
            <a:tailEnd/>
          </a:ln>
        </p:spPr>
        <p:txBody>
          <a:bodyPr anchor="b"/>
          <a:lstStyle/>
          <a:p>
            <a:r>
              <a:rPr lang="en-US" sz="2400" dirty="0">
                <a:solidFill>
                  <a:schemeClr val="accent1"/>
                </a:solidFill>
              </a:rPr>
              <a:t>Remember to:</a:t>
            </a:r>
          </a:p>
        </p:txBody>
      </p:sp>
      <p:graphicFrame>
        <p:nvGraphicFramePr>
          <p:cNvPr id="6" name="Diagram 5"/>
          <p:cNvGraphicFramePr/>
          <p:nvPr/>
        </p:nvGraphicFramePr>
        <p:xfrm>
          <a:off x="762000" y="1797493"/>
          <a:ext cx="8305800" cy="508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algn="ctr" eaLnBrk="1" fontAlgn="auto" hangingPunct="1">
              <a:spcAft>
                <a:spcPts val="0"/>
              </a:spcAft>
              <a:defRPr/>
            </a:pPr>
            <a:r>
              <a:rPr lang="en-US" dirty="0" smtClean="0"/>
              <a:t>The Ant and the Grasshopper</a:t>
            </a:r>
            <a:br>
              <a:rPr lang="en-US" dirty="0" smtClean="0"/>
            </a:br>
            <a:r>
              <a:rPr lang="en-US" dirty="0" smtClean="0"/>
              <a:t>by Aesop</a:t>
            </a:r>
            <a:endParaRPr lang="en-US" dirty="0"/>
          </a:p>
        </p:txBody>
      </p:sp>
      <p:sp>
        <p:nvSpPr>
          <p:cNvPr id="13315" name="TextBox 2"/>
          <p:cNvSpPr txBox="1">
            <a:spLocks noChangeArrowheads="1"/>
          </p:cNvSpPr>
          <p:nvPr/>
        </p:nvSpPr>
        <p:spPr bwMode="auto">
          <a:xfrm>
            <a:off x="914400" y="2438400"/>
            <a:ext cx="6781800" cy="2678113"/>
          </a:xfrm>
          <a:prstGeom prst="rect">
            <a:avLst/>
          </a:prstGeom>
          <a:noFill/>
          <a:ln w="9525">
            <a:noFill/>
            <a:miter lim="800000"/>
            <a:headEnd/>
            <a:tailEnd/>
          </a:ln>
        </p:spPr>
        <p:txBody>
          <a:bodyPr>
            <a:spAutoFit/>
          </a:bodyPr>
          <a:lstStyle/>
          <a:p>
            <a:r>
              <a:rPr lang="en-US" sz="2400" dirty="0"/>
              <a:t>One summer day a Grasshopper was hopping about, chirping and singing to its heart's content swinging on a stalk of wheat.   The sun was warm and bright, and around him were acres of grain, ripe and ready to eat.</a:t>
            </a:r>
          </a:p>
          <a:p>
            <a:endParaRPr lang="en-US"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1"/>
          <p:cNvSpPr txBox="1">
            <a:spLocks noChangeArrowheads="1"/>
          </p:cNvSpPr>
          <p:nvPr/>
        </p:nvSpPr>
        <p:spPr bwMode="auto">
          <a:xfrm>
            <a:off x="685800" y="671513"/>
            <a:ext cx="7772400" cy="5632450"/>
          </a:xfrm>
          <a:prstGeom prst="rect">
            <a:avLst/>
          </a:prstGeom>
          <a:noFill/>
          <a:ln w="9525">
            <a:noFill/>
            <a:miter lim="800000"/>
            <a:headEnd/>
            <a:tailEnd/>
          </a:ln>
        </p:spPr>
        <p:txBody>
          <a:bodyPr>
            <a:spAutoFit/>
          </a:bodyPr>
          <a:lstStyle/>
          <a:p>
            <a:r>
              <a:rPr lang="en-US" sz="2400"/>
              <a:t>An Ant passed by, bearing along with great toil an ear of corn he was taking to the nest.   She did not even stop to rest.</a:t>
            </a:r>
          </a:p>
          <a:p>
            <a:endParaRPr lang="en-US" sz="2400"/>
          </a:p>
          <a:p>
            <a:r>
              <a:rPr lang="en-US" sz="2400"/>
              <a:t>"Where are you going with such a heavy load?” Said the Grasshopper.</a:t>
            </a:r>
          </a:p>
          <a:p>
            <a:endParaRPr lang="en-US" sz="2400"/>
          </a:p>
          <a:p>
            <a:r>
              <a:rPr lang="en-US" sz="2400"/>
              <a:t>“Home,” she said. “I have a big family to feed.”</a:t>
            </a:r>
          </a:p>
          <a:p>
            <a:endParaRPr lang="en-US" sz="2400"/>
          </a:p>
          <a:p>
            <a:r>
              <a:rPr lang="en-US" sz="2400"/>
              <a:t>“What’s the big hurry?” he asked. “It’s too hot to work so hard. And besides, there’s plenty of grain right here. Come and chat with me," said the Grasshopper, "instead of toiling and moiling in that way." </a:t>
            </a:r>
          </a:p>
          <a:p>
            <a:endParaRPr lang="en-US" sz="24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ChangeArrowheads="1"/>
          </p:cNvSpPr>
          <p:nvPr/>
        </p:nvSpPr>
        <p:spPr bwMode="auto">
          <a:xfrm>
            <a:off x="533400" y="1997075"/>
            <a:ext cx="8077200" cy="3048000"/>
          </a:xfrm>
          <a:prstGeom prst="rect">
            <a:avLst/>
          </a:prstGeom>
          <a:noFill/>
          <a:ln w="9525">
            <a:noFill/>
            <a:miter lim="800000"/>
            <a:headEnd/>
            <a:tailEnd/>
          </a:ln>
        </p:spPr>
        <p:txBody>
          <a:bodyPr>
            <a:spAutoFit/>
          </a:bodyPr>
          <a:lstStyle/>
          <a:p>
            <a:r>
              <a:rPr lang="en-US" sz="2400"/>
              <a:t>“Harvest time is coming soon, and then all the grain will be gone,” the Ant said, running even faster.</a:t>
            </a:r>
          </a:p>
          <a:p>
            <a:endParaRPr lang="en-US" sz="2400"/>
          </a:p>
          <a:p>
            <a:r>
              <a:rPr lang="en-US" sz="2400"/>
              <a:t>She was right. When the winter came the Grasshopper had no food and found itself dying of hunger - while it saw the ants distributing every day corn and grain from the stores they had collected in the summer.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1"/>
          <p:cNvSpPr>
            <a:spLocks noChangeArrowheads="1"/>
          </p:cNvSpPr>
          <p:nvPr/>
        </p:nvSpPr>
        <p:spPr bwMode="auto">
          <a:xfrm>
            <a:off x="914400" y="1143000"/>
            <a:ext cx="7010400" cy="3508375"/>
          </a:xfrm>
          <a:prstGeom prst="rect">
            <a:avLst/>
          </a:prstGeom>
          <a:noFill/>
          <a:ln w="9525">
            <a:noFill/>
            <a:miter lim="800000"/>
            <a:headEnd/>
            <a:tailEnd/>
          </a:ln>
        </p:spPr>
        <p:txBody>
          <a:bodyPr>
            <a:spAutoFit/>
          </a:bodyPr>
          <a:lstStyle/>
          <a:p>
            <a:r>
              <a:rPr lang="en-US" sz="2400"/>
              <a:t>“Can you spare a few kernels for an old friend?” he asked her.</a:t>
            </a:r>
          </a:p>
          <a:p>
            <a:r>
              <a:rPr lang="en-US" sz="2400"/>
              <a:t>“No I cannot,” said the Ant. “This is our whole supply for winter.  But don’t worry you will have plenty to eat next summer.</a:t>
            </a:r>
          </a:p>
          <a:p>
            <a:r>
              <a:rPr lang="en-US" sz="2400"/>
              <a:t>	And she sent the Grasshopper away hungry</a:t>
            </a:r>
            <a:r>
              <a:rPr lang="en-US"/>
              <a:t>.</a:t>
            </a:r>
          </a:p>
          <a:p>
            <a:endParaRPr lang="en-US"/>
          </a:p>
          <a:p>
            <a:endParaRPr lang="en-US"/>
          </a:p>
          <a:p>
            <a:pPr algn="ctr"/>
            <a:r>
              <a:rPr lang="en-US"/>
              <a:t>THE END</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762000" y="0"/>
            <a:ext cx="7696200" cy="1362075"/>
          </a:xfrm>
        </p:spPr>
        <p:txBody>
          <a:bodyPr/>
          <a:lstStyle/>
          <a:p>
            <a:pPr eaLnBrk="1" hangingPunct="1"/>
            <a:r>
              <a:rPr lang="en-US" smtClean="0"/>
              <a:t>Step 3: Reflect</a:t>
            </a:r>
          </a:p>
        </p:txBody>
      </p:sp>
      <p:sp>
        <p:nvSpPr>
          <p:cNvPr id="3" name="Text Placeholder 2"/>
          <p:cNvSpPr>
            <a:spLocks noGrp="1"/>
          </p:cNvSpPr>
          <p:nvPr>
            <p:ph type="body" idx="1"/>
          </p:nvPr>
        </p:nvSpPr>
        <p:spPr>
          <a:xfrm>
            <a:off x="838200" y="1447800"/>
            <a:ext cx="7696200" cy="4648200"/>
          </a:xfrm>
        </p:spPr>
        <p:txBody>
          <a:bodyPr rtlCol="0">
            <a:noAutofit/>
          </a:bodyPr>
          <a:lstStyle/>
          <a:p>
            <a:pPr marL="342900" indent="-342900" eaLnBrk="1" fontAlgn="auto" hangingPunct="1">
              <a:spcAft>
                <a:spcPts val="0"/>
              </a:spcAft>
              <a:buFont typeface="Arial" pitchFamily="34" charset="0"/>
              <a:buChar char="•"/>
              <a:defRPr/>
            </a:pPr>
            <a:r>
              <a:rPr lang="en-US" sz="2800" dirty="0" smtClean="0"/>
              <a:t>How does information about the author , text, and audience change your experience or the meaning of the story?</a:t>
            </a:r>
          </a:p>
          <a:p>
            <a:pPr marL="342900" indent="-342900" eaLnBrk="1" fontAlgn="auto" hangingPunct="1">
              <a:spcAft>
                <a:spcPts val="0"/>
              </a:spcAft>
              <a:buFont typeface="Arial" pitchFamily="34" charset="0"/>
              <a:buChar char="•"/>
              <a:defRPr/>
            </a:pPr>
            <a:r>
              <a:rPr lang="en-US" sz="2800" dirty="0" smtClean="0"/>
              <a:t>How does observing, inferring, and imagining help you enjoy the story?</a:t>
            </a:r>
          </a:p>
          <a:p>
            <a:pPr marL="342900" indent="-342900" eaLnBrk="1" fontAlgn="auto" hangingPunct="1">
              <a:spcAft>
                <a:spcPts val="0"/>
              </a:spcAft>
              <a:buFont typeface="Arial" pitchFamily="34" charset="0"/>
              <a:buChar char="•"/>
              <a:defRPr/>
            </a:pPr>
            <a:r>
              <a:rPr lang="en-US" sz="2800" dirty="0" smtClean="0"/>
              <a:t>Is the story relevant for our life today?</a:t>
            </a:r>
          </a:p>
          <a:p>
            <a:pPr marL="342900" indent="-342900" eaLnBrk="1" fontAlgn="auto" hangingPunct="1">
              <a:spcAft>
                <a:spcPts val="0"/>
              </a:spcAft>
              <a:buFont typeface="Arial" pitchFamily="34" charset="0"/>
              <a:buChar char="•"/>
              <a:defRPr/>
            </a:pPr>
            <a:r>
              <a:rPr lang="en-US" sz="2800" dirty="0" smtClean="0"/>
              <a:t>How would you change this story to make it reflect our </a:t>
            </a:r>
            <a:r>
              <a:rPr lang="en-US" sz="2800" smtClean="0"/>
              <a:t>culture today?</a:t>
            </a:r>
            <a:endParaRPr lang="en-US" sz="2800" dirty="0" smtClean="0"/>
          </a:p>
          <a:p>
            <a:pPr marL="342900" indent="-342900" eaLnBrk="1" fontAlgn="auto" hangingPunct="1">
              <a:spcAft>
                <a:spcPts val="0"/>
              </a:spcAft>
              <a:buFont typeface="Arial" pitchFamily="34" charset="0"/>
              <a:buChar char="•"/>
              <a:defRPr/>
            </a:pPr>
            <a:r>
              <a:rPr lang="en-US" sz="2800" dirty="0" smtClean="0"/>
              <a:t> What else can you do after reading a story like this?</a:t>
            </a:r>
          </a:p>
          <a:p>
            <a:pPr marL="342900" indent="-342900" eaLnBrk="1" fontAlgn="auto" hangingPunct="1">
              <a:spcAft>
                <a:spcPts val="0"/>
              </a:spcAft>
              <a:buFont typeface="Arial" pitchFamily="34" charset="0"/>
              <a:buChar char="•"/>
              <a:defRPr/>
            </a:pPr>
            <a:endParaRPr lang="en-US" sz="28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467600" cy="1676400"/>
          </a:xfrm>
        </p:spPr>
        <p:txBody>
          <a:bodyPr/>
          <a:lstStyle/>
          <a:p>
            <a:r>
              <a:rPr lang="en-US" dirty="0" smtClean="0"/>
              <a:t>Submit your answers to all of questions for Assignment 1.</a:t>
            </a:r>
            <a:endParaRPr lang="en-US" dirty="0"/>
          </a:p>
        </p:txBody>
      </p:sp>
      <p:sp>
        <p:nvSpPr>
          <p:cNvPr id="3" name="TextBox 2"/>
          <p:cNvSpPr txBox="1"/>
          <p:nvPr/>
        </p:nvSpPr>
        <p:spPr>
          <a:xfrm>
            <a:off x="914400" y="2057400"/>
            <a:ext cx="7848600" cy="4401205"/>
          </a:xfrm>
          <a:prstGeom prst="rect">
            <a:avLst/>
          </a:prstGeom>
          <a:noFill/>
        </p:spPr>
        <p:txBody>
          <a:bodyPr wrap="square" rtlCol="0">
            <a:spAutoFit/>
          </a:bodyPr>
          <a:lstStyle/>
          <a:p>
            <a:r>
              <a:rPr lang="en-US" sz="2800" b="1" dirty="0" smtClean="0"/>
              <a:t>Due Date</a:t>
            </a:r>
            <a:r>
              <a:rPr lang="en-US" sz="2800" dirty="0" smtClean="0"/>
              <a:t>:  </a:t>
            </a:r>
            <a:r>
              <a:rPr lang="en-US" sz="2800" smtClean="0"/>
              <a:t>Next class</a:t>
            </a:r>
            <a:endParaRPr lang="en-US" sz="2800" dirty="0" smtClean="0"/>
          </a:p>
          <a:p>
            <a:endParaRPr lang="en-US" sz="2800" dirty="0" smtClean="0"/>
          </a:p>
          <a:p>
            <a:r>
              <a:rPr lang="en-US" sz="2800" dirty="0" smtClean="0"/>
              <a:t>Be sure you:</a:t>
            </a:r>
          </a:p>
          <a:p>
            <a:pPr>
              <a:buFont typeface="Wingdings" pitchFamily="2" charset="2"/>
              <a:buChar char="ü"/>
            </a:pPr>
            <a:r>
              <a:rPr lang="en-US" sz="2800" dirty="0" smtClean="0"/>
              <a:t>Answer all questions as completely  as you can. </a:t>
            </a:r>
          </a:p>
          <a:p>
            <a:pPr>
              <a:buFont typeface="Wingdings" pitchFamily="2" charset="2"/>
              <a:buChar char="ü"/>
            </a:pPr>
            <a:r>
              <a:rPr lang="en-US" sz="2800" dirty="0" smtClean="0"/>
              <a:t>Use correct punctuation and spelling in English with your best grammar.</a:t>
            </a:r>
          </a:p>
          <a:p>
            <a:pPr>
              <a:buFont typeface="Wingdings" pitchFamily="2" charset="2"/>
              <a:buChar char="ü"/>
            </a:pPr>
            <a:r>
              <a:rPr lang="en-US" sz="2800" dirty="0" smtClean="0"/>
              <a:t>Print your work and include your name, course, section number and assignment number.</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385</TotalTime>
  <Words>587</Words>
  <Application>Microsoft Office PowerPoint</Application>
  <PresentationFormat>On-screen Show (4:3)</PresentationFormat>
  <Paragraphs>62</Paragraphs>
  <Slides>9</Slides>
  <Notes>8</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Austin</vt:lpstr>
      <vt:lpstr>Introduction to Literature: Reading Critically: Assignment #1</vt:lpstr>
      <vt:lpstr>STEP 1: Before You Read</vt:lpstr>
      <vt:lpstr>Step 2: Re-read the Story</vt:lpstr>
      <vt:lpstr>The Ant and the Grasshopper by Aesop</vt:lpstr>
      <vt:lpstr>PowerPoint Presentation</vt:lpstr>
      <vt:lpstr>PowerPoint Presentation</vt:lpstr>
      <vt:lpstr>PowerPoint Presentation</vt:lpstr>
      <vt:lpstr>Step 3: Reflect</vt:lpstr>
      <vt:lpstr>Submit your answers to all of questions for Assignment 1.</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Fiction – Introduction to Literature</dc:title>
  <dc:creator>Sally Everson</dc:creator>
  <cp:lastModifiedBy>Sally's</cp:lastModifiedBy>
  <cp:revision>33</cp:revision>
  <dcterms:created xsi:type="dcterms:W3CDTF">2011-06-03T10:09:00Z</dcterms:created>
  <dcterms:modified xsi:type="dcterms:W3CDTF">2013-08-27T02:54:55Z</dcterms:modified>
</cp:coreProperties>
</file>